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5" r:id="rId13"/>
    <p:sldId id="266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7400"/>
    <a:srgbClr val="0231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10FC26E-7D9E-4CA1-9429-29169F16B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69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B5424CC-1989-4AF8-9FB6-D57ED22E45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4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F8FEB7-4088-4B80-8A85-97A078EB00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6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2D6E6D82-45F4-438D-B32D-F0F01817E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6AB8289-6AC7-4204-A511-A36549005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5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26C2A84-1721-42C8-BAC8-282983F1E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1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1FC16F-2E78-4E70-ADCC-CF8477E1BD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85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41CA1AF-F7EA-4DA9-BC11-46210EBAE2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31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43E5005-66D9-4A92-87F8-855375B547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1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225AB64-82F6-47F6-B86F-44ECF90E8A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0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F7D4A6-525F-404B-B17E-DE60DE56CA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44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82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1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9" Type="http://schemas.openxmlformats.org/officeDocument/2006/relationships/image" Target="../media/image67.svg"/><Relationship Id="rId21" Type="http://schemas.openxmlformats.org/officeDocument/2006/relationships/image" Target="../media/image49.svg"/><Relationship Id="rId34" Type="http://schemas.openxmlformats.org/officeDocument/2006/relationships/image" Target="../media/image62.png"/><Relationship Id="rId42" Type="http://schemas.openxmlformats.org/officeDocument/2006/relationships/image" Target="../media/image70.png"/><Relationship Id="rId47" Type="http://schemas.openxmlformats.org/officeDocument/2006/relationships/image" Target="../media/image75.svg"/><Relationship Id="rId50" Type="http://schemas.openxmlformats.org/officeDocument/2006/relationships/image" Target="../media/image78.png"/><Relationship Id="rId55" Type="http://schemas.openxmlformats.org/officeDocument/2006/relationships/image" Target="../media/image83.svg"/><Relationship Id="rId63" Type="http://schemas.openxmlformats.org/officeDocument/2006/relationships/image" Target="../media/image19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9" Type="http://schemas.openxmlformats.org/officeDocument/2006/relationships/image" Target="../media/image57.svg"/><Relationship Id="rId11" Type="http://schemas.openxmlformats.org/officeDocument/2006/relationships/image" Target="../media/image39.sv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37" Type="http://schemas.openxmlformats.org/officeDocument/2006/relationships/image" Target="../media/image65.svg"/><Relationship Id="rId40" Type="http://schemas.openxmlformats.org/officeDocument/2006/relationships/image" Target="../media/image68.png"/><Relationship Id="rId45" Type="http://schemas.openxmlformats.org/officeDocument/2006/relationships/image" Target="../media/image73.svg"/><Relationship Id="rId53" Type="http://schemas.openxmlformats.org/officeDocument/2006/relationships/image" Target="../media/image81.svg"/><Relationship Id="rId58" Type="http://schemas.openxmlformats.org/officeDocument/2006/relationships/image" Target="../media/image86.png"/><Relationship Id="rId5" Type="http://schemas.openxmlformats.org/officeDocument/2006/relationships/image" Target="../media/image33.svg"/><Relationship Id="rId61" Type="http://schemas.openxmlformats.org/officeDocument/2006/relationships/image" Target="../media/image89.svg"/><Relationship Id="rId19" Type="http://schemas.openxmlformats.org/officeDocument/2006/relationships/image" Target="../media/image47.sv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svg"/><Relationship Id="rId30" Type="http://schemas.openxmlformats.org/officeDocument/2006/relationships/image" Target="../media/image58.png"/><Relationship Id="rId35" Type="http://schemas.openxmlformats.org/officeDocument/2006/relationships/image" Target="../media/image63.svg"/><Relationship Id="rId43" Type="http://schemas.openxmlformats.org/officeDocument/2006/relationships/image" Target="../media/image71.svg"/><Relationship Id="rId48" Type="http://schemas.openxmlformats.org/officeDocument/2006/relationships/image" Target="../media/image76.png"/><Relationship Id="rId56" Type="http://schemas.openxmlformats.org/officeDocument/2006/relationships/image" Target="../media/image84.png"/><Relationship Id="rId8" Type="http://schemas.openxmlformats.org/officeDocument/2006/relationships/image" Target="../media/image36.png"/><Relationship Id="rId51" Type="http://schemas.openxmlformats.org/officeDocument/2006/relationships/image" Target="../media/image79.svg"/><Relationship Id="rId3" Type="http://schemas.openxmlformats.org/officeDocument/2006/relationships/image" Target="../media/image31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5" Type="http://schemas.openxmlformats.org/officeDocument/2006/relationships/image" Target="../media/image53.svg"/><Relationship Id="rId33" Type="http://schemas.openxmlformats.org/officeDocument/2006/relationships/image" Target="../media/image61.svg"/><Relationship Id="rId38" Type="http://schemas.openxmlformats.org/officeDocument/2006/relationships/image" Target="../media/image66.png"/><Relationship Id="rId46" Type="http://schemas.openxmlformats.org/officeDocument/2006/relationships/image" Target="../media/image74.png"/><Relationship Id="rId59" Type="http://schemas.openxmlformats.org/officeDocument/2006/relationships/image" Target="../media/image87.svg"/><Relationship Id="rId20" Type="http://schemas.openxmlformats.org/officeDocument/2006/relationships/image" Target="../media/image48.png"/><Relationship Id="rId41" Type="http://schemas.openxmlformats.org/officeDocument/2006/relationships/image" Target="../media/image69.svg"/><Relationship Id="rId54" Type="http://schemas.openxmlformats.org/officeDocument/2006/relationships/image" Target="../media/image82.png"/><Relationship Id="rId6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15" Type="http://schemas.openxmlformats.org/officeDocument/2006/relationships/image" Target="../media/image43.svg"/><Relationship Id="rId23" Type="http://schemas.openxmlformats.org/officeDocument/2006/relationships/image" Target="../media/image51.svg"/><Relationship Id="rId28" Type="http://schemas.openxmlformats.org/officeDocument/2006/relationships/image" Target="../media/image56.png"/><Relationship Id="rId36" Type="http://schemas.openxmlformats.org/officeDocument/2006/relationships/image" Target="../media/image64.png"/><Relationship Id="rId49" Type="http://schemas.openxmlformats.org/officeDocument/2006/relationships/image" Target="../media/image77.svg"/><Relationship Id="rId57" Type="http://schemas.openxmlformats.org/officeDocument/2006/relationships/image" Target="../media/image85.svg"/><Relationship Id="rId10" Type="http://schemas.openxmlformats.org/officeDocument/2006/relationships/image" Target="../media/image38.png"/><Relationship Id="rId31" Type="http://schemas.openxmlformats.org/officeDocument/2006/relationships/image" Target="../media/image59.svg"/><Relationship Id="rId44" Type="http://schemas.openxmlformats.org/officeDocument/2006/relationships/image" Target="../media/image72.png"/><Relationship Id="rId52" Type="http://schemas.openxmlformats.org/officeDocument/2006/relationships/image" Target="../media/image80.png"/><Relationship Id="rId60" Type="http://schemas.openxmlformats.org/officeDocument/2006/relationships/image" Target="../media/image8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svg"/><Relationship Id="rId18" Type="http://schemas.openxmlformats.org/officeDocument/2006/relationships/image" Target="../media/image106.png"/><Relationship Id="rId3" Type="http://schemas.openxmlformats.org/officeDocument/2006/relationships/image" Target="../media/image91.svg"/><Relationship Id="rId7" Type="http://schemas.openxmlformats.org/officeDocument/2006/relationships/image" Target="../media/image95.svg"/><Relationship Id="rId12" Type="http://schemas.openxmlformats.org/officeDocument/2006/relationships/image" Target="../media/image100.png"/><Relationship Id="rId17" Type="http://schemas.openxmlformats.org/officeDocument/2006/relationships/image" Target="../media/image105.sv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93.svg"/><Relationship Id="rId15" Type="http://schemas.openxmlformats.org/officeDocument/2006/relationships/image" Target="../media/image103.svg"/><Relationship Id="rId10" Type="http://schemas.openxmlformats.org/officeDocument/2006/relationships/image" Target="../media/image98.png"/><Relationship Id="rId19" Type="http://schemas.openxmlformats.org/officeDocument/2006/relationships/image" Target="../media/image19.svg"/><Relationship Id="rId4" Type="http://schemas.openxmlformats.org/officeDocument/2006/relationships/image" Target="../media/image92.png"/><Relationship Id="rId9" Type="http://schemas.openxmlformats.org/officeDocument/2006/relationships/image" Target="../media/image97.svg"/><Relationship Id="rId14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389BD87-2813-4B2F-A625-14FD1B65E301}"/>
              </a:ext>
            </a:extLst>
          </p:cNvPr>
          <p:cNvSpPr txBox="1"/>
          <p:nvPr/>
        </p:nvSpPr>
        <p:spPr>
          <a:xfrm>
            <a:off x="1358152" y="1643896"/>
            <a:ext cx="458544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 err="1">
                <a:solidFill>
                  <a:srgbClr val="FD7400"/>
                </a:solidFill>
                <a:latin typeface="Montserrat" pitchFamily="2" charset="0"/>
              </a:rPr>
              <a:t>Lorem</a:t>
            </a:r>
            <a:r>
              <a:rPr lang="es-CO" sz="4800" b="1" dirty="0">
                <a:solidFill>
                  <a:srgbClr val="FD7400"/>
                </a:solidFill>
                <a:latin typeface="Montserrat" pitchFamily="2" charset="0"/>
              </a:rPr>
              <a:t> </a:t>
            </a:r>
            <a:r>
              <a:rPr lang="es-CO" sz="4800" b="1" dirty="0" err="1">
                <a:solidFill>
                  <a:srgbClr val="FD7400"/>
                </a:solidFill>
                <a:latin typeface="Montserrat" pitchFamily="2" charset="0"/>
              </a:rPr>
              <a:t>ipsum</a:t>
            </a:r>
            <a:endParaRPr lang="es-CO" sz="4800" b="1" dirty="0">
              <a:solidFill>
                <a:srgbClr val="FD7400"/>
              </a:solidFill>
              <a:latin typeface="Montserrat" pitchFamily="2" charset="0"/>
            </a:endParaRPr>
          </a:p>
          <a:p>
            <a:r>
              <a:rPr lang="es-CO" sz="4800" b="1" dirty="0">
                <a:solidFill>
                  <a:srgbClr val="FD7400"/>
                </a:solidFill>
                <a:latin typeface="Montserrat" pitchFamily="2" charset="0"/>
              </a:rPr>
              <a:t>dolor </a:t>
            </a:r>
            <a:r>
              <a:rPr lang="es-CO" sz="4800" b="1" dirty="0" err="1">
                <a:solidFill>
                  <a:srgbClr val="FD7400"/>
                </a:solidFill>
                <a:latin typeface="Montserrat" pitchFamily="2" charset="0"/>
              </a:rPr>
              <a:t>sit</a:t>
            </a:r>
            <a:r>
              <a:rPr lang="es-CO" sz="4800" b="1" dirty="0">
                <a:solidFill>
                  <a:srgbClr val="FD7400"/>
                </a:solidFill>
                <a:latin typeface="Montserrat" pitchFamily="2" charset="0"/>
              </a:rPr>
              <a:t> </a:t>
            </a:r>
          </a:p>
          <a:p>
            <a:endParaRPr lang="es-CO" sz="1400" dirty="0">
              <a:latin typeface="Montserrat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D0FC78-3D1E-4D73-AA02-0063EE59361D}"/>
              </a:ext>
            </a:extLst>
          </p:cNvPr>
          <p:cNvSpPr txBox="1"/>
          <p:nvPr/>
        </p:nvSpPr>
        <p:spPr>
          <a:xfrm>
            <a:off x="1358152" y="3244679"/>
            <a:ext cx="55670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latin typeface="Montserrat" pitchFamily="2" charset="0"/>
              </a:rPr>
              <a:t>Lorem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ipsum</a:t>
            </a:r>
            <a:r>
              <a:rPr lang="es-CO" dirty="0">
                <a:latin typeface="Montserrat" pitchFamily="2" charset="0"/>
              </a:rPr>
              <a:t> dolor </a:t>
            </a:r>
            <a:r>
              <a:rPr lang="es-CO" dirty="0" err="1">
                <a:latin typeface="Montserrat" pitchFamily="2" charset="0"/>
              </a:rPr>
              <a:t>sit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amet</a:t>
            </a:r>
            <a:r>
              <a:rPr lang="es-CO" dirty="0">
                <a:latin typeface="Montserrat" pitchFamily="2" charset="0"/>
              </a:rPr>
              <a:t>, </a:t>
            </a:r>
            <a:r>
              <a:rPr lang="es-CO" dirty="0" err="1">
                <a:latin typeface="Montserrat" pitchFamily="2" charset="0"/>
              </a:rPr>
              <a:t>consectetuer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adipiscing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elit</a:t>
            </a:r>
            <a:r>
              <a:rPr lang="es-CO" dirty="0">
                <a:latin typeface="Montserrat" pitchFamily="2" charset="0"/>
              </a:rPr>
              <a:t>, sed </a:t>
            </a:r>
            <a:r>
              <a:rPr lang="es-CO" dirty="0" err="1">
                <a:latin typeface="Montserrat" pitchFamily="2" charset="0"/>
              </a:rPr>
              <a:t>diam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nonummy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nibh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euismod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tincidunt</a:t>
            </a:r>
            <a:r>
              <a:rPr lang="es-CO" dirty="0">
                <a:latin typeface="Montserrat" pitchFamily="2" charset="0"/>
              </a:rPr>
              <a:t> ut </a:t>
            </a:r>
            <a:r>
              <a:rPr lang="es-CO" dirty="0" err="1">
                <a:latin typeface="Montserrat" pitchFamily="2" charset="0"/>
              </a:rPr>
              <a:t>laoreet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dolore</a:t>
            </a:r>
            <a:r>
              <a:rPr lang="es-CO" dirty="0">
                <a:latin typeface="Montserrat" pitchFamily="2" charset="0"/>
              </a:rPr>
              <a:t> magna </a:t>
            </a:r>
            <a:r>
              <a:rPr lang="es-CO" dirty="0" err="1">
                <a:latin typeface="Montserrat" pitchFamily="2" charset="0"/>
              </a:rPr>
              <a:t>aliquam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erat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volutpat</a:t>
            </a:r>
            <a:r>
              <a:rPr lang="es-CO" dirty="0">
                <a:latin typeface="Montserrat" pitchFamily="2" charset="0"/>
              </a:rPr>
              <a:t>. Ut </a:t>
            </a:r>
            <a:r>
              <a:rPr lang="es-CO" dirty="0" err="1">
                <a:latin typeface="Montserrat" pitchFamily="2" charset="0"/>
              </a:rPr>
              <a:t>wisi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enim</a:t>
            </a:r>
            <a:r>
              <a:rPr lang="es-CO" dirty="0">
                <a:latin typeface="Montserrat" pitchFamily="2" charset="0"/>
              </a:rPr>
              <a:t> ad </a:t>
            </a:r>
            <a:r>
              <a:rPr lang="es-CO" dirty="0" err="1">
                <a:latin typeface="Montserrat" pitchFamily="2" charset="0"/>
              </a:rPr>
              <a:t>minim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veniam</a:t>
            </a:r>
            <a:r>
              <a:rPr lang="es-CO" dirty="0">
                <a:latin typeface="Montserrat" pitchFamily="2" charset="0"/>
              </a:rPr>
              <a:t>, quis </a:t>
            </a:r>
            <a:r>
              <a:rPr lang="es-CO" dirty="0" err="1">
                <a:latin typeface="Montserrat" pitchFamily="2" charset="0"/>
              </a:rPr>
              <a:t>nostrud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exerci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tation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ullamcorper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suscipit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lobortis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nisl</a:t>
            </a:r>
            <a:r>
              <a:rPr lang="es-CO" dirty="0">
                <a:latin typeface="Montserrat" pitchFamily="2" charset="0"/>
              </a:rPr>
              <a:t> ut </a:t>
            </a:r>
            <a:r>
              <a:rPr lang="es-CO" dirty="0" err="1">
                <a:latin typeface="Montserrat" pitchFamily="2" charset="0"/>
              </a:rPr>
              <a:t>aliquip</a:t>
            </a:r>
            <a:r>
              <a:rPr lang="es-CO" dirty="0">
                <a:latin typeface="Montserrat" pitchFamily="2" charset="0"/>
              </a:rPr>
              <a:t> ex </a:t>
            </a:r>
            <a:r>
              <a:rPr lang="es-CO" dirty="0" err="1">
                <a:latin typeface="Montserrat" pitchFamily="2" charset="0"/>
              </a:rPr>
              <a:t>ea</a:t>
            </a:r>
            <a:r>
              <a:rPr lang="es-CO" dirty="0">
                <a:latin typeface="Montserrat" pitchFamily="2" charset="0"/>
              </a:rPr>
              <a:t> commodo 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675097A2-D904-422D-AF67-E42B747F1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8152" y="5376711"/>
            <a:ext cx="2842374" cy="380318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90875719-4A8C-4506-A908-DC66CC7BD8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588" y="2497941"/>
            <a:ext cx="199253" cy="2115146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A54E73F3-922C-83C5-D439-928E5E10979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34736"/>
            <a:ext cx="12192000" cy="723264"/>
            <a:chOff x="0" y="6134736"/>
            <a:chExt cx="12192000" cy="72326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58D13512-802D-8BC8-DE87-AC1F31ACA6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134736"/>
              <a:ext cx="12192000" cy="723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" name="Imagen 2" descr="Texto, Logotipo&#10;&#10;El contenido generado por IA puede ser incorrecto.">
              <a:extLst>
                <a:ext uri="{FF2B5EF4-FFF2-40B4-BE49-F238E27FC236}">
                  <a16:creationId xmlns:a16="http://schemas.microsoft.com/office/drawing/2014/main" id="{623B8C0F-814B-3372-534C-80B232A44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1691" y="6232014"/>
              <a:ext cx="2176929" cy="528707"/>
            </a:xfrm>
            <a:prstGeom prst="rect">
              <a:avLst/>
            </a:prstGeom>
          </p:spPr>
        </p:pic>
        <p:pic>
          <p:nvPicPr>
            <p:cNvPr id="10" name="Imagen 9" descr="Logotipo&#10;&#10;El contenido generado por IA puede ser incorrecto.">
              <a:extLst>
                <a:ext uri="{FF2B5EF4-FFF2-40B4-BE49-F238E27FC236}">
                  <a16:creationId xmlns:a16="http://schemas.microsoft.com/office/drawing/2014/main" id="{576773C1-7D0F-357D-D5D7-5C47B1125E3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10" y="6313982"/>
              <a:ext cx="1358152" cy="364769"/>
            </a:xfrm>
            <a:prstGeom prst="rect">
              <a:avLst/>
            </a:prstGeom>
          </p:spPr>
        </p:pic>
      </p:grpSp>
      <p:pic>
        <p:nvPicPr>
          <p:cNvPr id="6" name="Gráfico 5">
            <a:extLst>
              <a:ext uri="{FF2B5EF4-FFF2-40B4-BE49-F238E27FC236}">
                <a16:creationId xmlns:a16="http://schemas.microsoft.com/office/drawing/2014/main" id="{0D2A9780-52D7-2EC8-43D2-8DC1BC54BA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22355" y="0"/>
            <a:ext cx="5741437" cy="7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55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101D8A3D-C341-40C5-A7D2-F699127D5CEB}"/>
              </a:ext>
            </a:extLst>
          </p:cNvPr>
          <p:cNvSpPr txBox="1"/>
          <p:nvPr/>
        </p:nvSpPr>
        <p:spPr>
          <a:xfrm>
            <a:off x="1358152" y="1224796"/>
            <a:ext cx="458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 err="1">
                <a:solidFill>
                  <a:srgbClr val="FD7400"/>
                </a:solidFill>
                <a:latin typeface="Montserrat" pitchFamily="2" charset="0"/>
              </a:rPr>
              <a:t>Lorem</a:t>
            </a:r>
            <a:r>
              <a:rPr lang="es-CO" sz="4800" b="1" dirty="0">
                <a:solidFill>
                  <a:srgbClr val="FD7400"/>
                </a:solidFill>
                <a:latin typeface="Montserrat" pitchFamily="2" charset="0"/>
              </a:rPr>
              <a:t> </a:t>
            </a:r>
            <a:r>
              <a:rPr lang="es-CO" sz="4800" b="1" dirty="0" err="1">
                <a:solidFill>
                  <a:srgbClr val="FD7400"/>
                </a:solidFill>
                <a:latin typeface="Montserrat" pitchFamily="2" charset="0"/>
              </a:rPr>
              <a:t>ipsum</a:t>
            </a:r>
            <a:endParaRPr lang="es-CO" sz="4800" b="1" dirty="0">
              <a:solidFill>
                <a:srgbClr val="FD7400"/>
              </a:solidFill>
              <a:latin typeface="Montserrat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AC460C1-00A2-4593-87D3-6B8469FCC721}"/>
              </a:ext>
            </a:extLst>
          </p:cNvPr>
          <p:cNvSpPr txBox="1"/>
          <p:nvPr/>
        </p:nvSpPr>
        <p:spPr>
          <a:xfrm>
            <a:off x="1358152" y="2055793"/>
            <a:ext cx="877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bg1"/>
                </a:solidFill>
              </a:rPr>
              <a:t>Lorem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ipsum</a:t>
            </a:r>
            <a:r>
              <a:rPr lang="es-CO" dirty="0">
                <a:solidFill>
                  <a:schemeClr val="bg1"/>
                </a:solidFill>
              </a:rPr>
              <a:t> dolor </a:t>
            </a:r>
            <a:r>
              <a:rPr lang="es-CO" dirty="0" err="1">
                <a:solidFill>
                  <a:schemeClr val="bg1"/>
                </a:solidFill>
              </a:rPr>
              <a:t>sit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amet</a:t>
            </a:r>
            <a:r>
              <a:rPr lang="es-CO" dirty="0">
                <a:solidFill>
                  <a:schemeClr val="bg1"/>
                </a:solidFill>
              </a:rPr>
              <a:t>, </a:t>
            </a:r>
            <a:r>
              <a:rPr lang="es-CO" dirty="0" err="1">
                <a:solidFill>
                  <a:schemeClr val="bg1"/>
                </a:solidFill>
              </a:rPr>
              <a:t>consectetuer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adipiscing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elit</a:t>
            </a:r>
            <a:r>
              <a:rPr lang="es-CO" dirty="0">
                <a:solidFill>
                  <a:schemeClr val="bg1"/>
                </a:solidFill>
              </a:rPr>
              <a:t>, sed </a:t>
            </a:r>
            <a:r>
              <a:rPr lang="es-CO" dirty="0" err="1">
                <a:solidFill>
                  <a:schemeClr val="bg1"/>
                </a:solidFill>
              </a:rPr>
              <a:t>diam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nonummy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nibh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euismod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tincidunt</a:t>
            </a:r>
            <a:r>
              <a:rPr lang="es-CO" dirty="0">
                <a:solidFill>
                  <a:schemeClr val="bg1"/>
                </a:solidFill>
              </a:rPr>
              <a:t> ut </a:t>
            </a:r>
            <a:r>
              <a:rPr lang="es-CO" dirty="0" err="1">
                <a:solidFill>
                  <a:schemeClr val="bg1"/>
                </a:solidFill>
              </a:rPr>
              <a:t>laoreet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dolore</a:t>
            </a:r>
            <a:r>
              <a:rPr lang="es-CO" dirty="0">
                <a:solidFill>
                  <a:schemeClr val="bg1"/>
                </a:solidFill>
              </a:rPr>
              <a:t> magna </a:t>
            </a:r>
            <a:r>
              <a:rPr lang="es-CO" dirty="0" err="1">
                <a:solidFill>
                  <a:schemeClr val="bg1"/>
                </a:solidFill>
              </a:rPr>
              <a:t>aliquam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erat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volutpat</a:t>
            </a:r>
            <a:r>
              <a:rPr lang="es-CO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653654B9-5CE8-448E-85B1-897511F0E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2534" y="3361143"/>
            <a:ext cx="301545" cy="230939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C2FA4A52-8A55-45D4-BA6B-11EA2599D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83114" y="3695545"/>
            <a:ext cx="2124284" cy="46033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766A338-554D-4326-9296-7C3C930BDBC9}"/>
              </a:ext>
            </a:extLst>
          </p:cNvPr>
          <p:cNvSpPr txBox="1"/>
          <p:nvPr/>
        </p:nvSpPr>
        <p:spPr>
          <a:xfrm>
            <a:off x="1982428" y="3681524"/>
            <a:ext cx="2024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err="1">
                <a:solidFill>
                  <a:schemeClr val="bg1"/>
                </a:solidFill>
                <a:latin typeface="Montserrat" pitchFamily="2" charset="0"/>
              </a:rPr>
              <a:t>Lorem</a:t>
            </a:r>
            <a:r>
              <a:rPr lang="es-CO" sz="2000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2000" b="1" dirty="0" err="1">
                <a:solidFill>
                  <a:schemeClr val="bg1"/>
                </a:solidFill>
                <a:latin typeface="Montserrat" pitchFamily="2" charset="0"/>
              </a:rPr>
              <a:t>ipsum</a:t>
            </a:r>
            <a:endParaRPr lang="es-CO" sz="20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F79DC9C-E29C-413D-8F1F-E74AF1E4742B}"/>
              </a:ext>
            </a:extLst>
          </p:cNvPr>
          <p:cNvSpPr txBox="1"/>
          <p:nvPr/>
        </p:nvSpPr>
        <p:spPr>
          <a:xfrm>
            <a:off x="1929590" y="4414703"/>
            <a:ext cx="197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Lorem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ipsum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 dolor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sit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amet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,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consectetuer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adipiscing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elit</a:t>
            </a:r>
            <a:endParaRPr lang="es-CO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23A6893B-A625-4785-A525-144A62B1B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3621" y="3361143"/>
            <a:ext cx="301545" cy="2309396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68AEFD6E-6ECF-4A3B-8B7E-E1DCBCDDE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4201" y="3695545"/>
            <a:ext cx="2124284" cy="460332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F2453DA-D619-4C45-B546-D736E60BDCFD}"/>
              </a:ext>
            </a:extLst>
          </p:cNvPr>
          <p:cNvSpPr txBox="1"/>
          <p:nvPr/>
        </p:nvSpPr>
        <p:spPr>
          <a:xfrm>
            <a:off x="5083515" y="3681524"/>
            <a:ext cx="2024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err="1">
                <a:solidFill>
                  <a:schemeClr val="bg1"/>
                </a:solidFill>
                <a:latin typeface="Montserrat" pitchFamily="2" charset="0"/>
              </a:rPr>
              <a:t>Lorem</a:t>
            </a:r>
            <a:r>
              <a:rPr lang="es-CO" sz="2000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2000" b="1" dirty="0" err="1">
                <a:solidFill>
                  <a:schemeClr val="bg1"/>
                </a:solidFill>
                <a:latin typeface="Montserrat" pitchFamily="2" charset="0"/>
              </a:rPr>
              <a:t>ipsum</a:t>
            </a:r>
            <a:endParaRPr lang="es-CO" sz="20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C1B40B6-7027-4E45-B283-936863BC2306}"/>
              </a:ext>
            </a:extLst>
          </p:cNvPr>
          <p:cNvSpPr txBox="1"/>
          <p:nvPr/>
        </p:nvSpPr>
        <p:spPr>
          <a:xfrm>
            <a:off x="5030677" y="4414703"/>
            <a:ext cx="197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Lorem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ipsum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 dolor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sit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amet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,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consectetuer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adipiscing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elit</a:t>
            </a:r>
            <a:endParaRPr lang="es-CO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796DC2A2-6CF3-42F3-9BA9-8A176AF3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9736" y="3361143"/>
            <a:ext cx="301545" cy="2309396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10924A03-A3BE-4526-AC6E-14FE2962C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0316" y="3695545"/>
            <a:ext cx="2124284" cy="4603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68DD2FAE-668F-43ED-B85B-0E18ECE7E36B}"/>
              </a:ext>
            </a:extLst>
          </p:cNvPr>
          <p:cNvSpPr txBox="1"/>
          <p:nvPr/>
        </p:nvSpPr>
        <p:spPr>
          <a:xfrm>
            <a:off x="8109630" y="3681524"/>
            <a:ext cx="2024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err="1">
                <a:solidFill>
                  <a:schemeClr val="bg1"/>
                </a:solidFill>
                <a:latin typeface="Montserrat" pitchFamily="2" charset="0"/>
              </a:rPr>
              <a:t>Lorem</a:t>
            </a:r>
            <a:r>
              <a:rPr lang="es-CO" sz="2000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2000" b="1" dirty="0" err="1">
                <a:solidFill>
                  <a:schemeClr val="bg1"/>
                </a:solidFill>
                <a:latin typeface="Montserrat" pitchFamily="2" charset="0"/>
              </a:rPr>
              <a:t>ipsum</a:t>
            </a:r>
            <a:endParaRPr lang="es-CO" sz="20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4525B33-30EF-4BC7-9A0C-E83AF710B359}"/>
              </a:ext>
            </a:extLst>
          </p:cNvPr>
          <p:cNvSpPr txBox="1"/>
          <p:nvPr/>
        </p:nvSpPr>
        <p:spPr>
          <a:xfrm>
            <a:off x="8056792" y="4414703"/>
            <a:ext cx="197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Lorem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ipsum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 dolor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sit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amet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,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consectetuer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adipiscing</a:t>
            </a:r>
            <a:r>
              <a:rPr lang="es-CO" sz="12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Montserrat" pitchFamily="2" charset="0"/>
              </a:rPr>
              <a:t>elit</a:t>
            </a:r>
            <a:endParaRPr lang="es-CO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5E6A5F9-E3ED-FC2C-4564-C67298008D1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22355" y="0"/>
            <a:ext cx="5741437" cy="7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96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81BD34C3-C91D-4D50-979C-572A2A2F4F1E}"/>
              </a:ext>
            </a:extLst>
          </p:cNvPr>
          <p:cNvSpPr/>
          <p:nvPr/>
        </p:nvSpPr>
        <p:spPr>
          <a:xfrm>
            <a:off x="-465221" y="2072967"/>
            <a:ext cx="13379116" cy="1764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Freeform 2">
            <a:extLst>
              <a:ext uri="{FF2B5EF4-FFF2-40B4-BE49-F238E27FC236}">
                <a16:creationId xmlns:a16="http://schemas.microsoft.com/office/drawing/2014/main" id="{9E7BD0E2-CBE7-4E53-870C-9A17349CBBAC}"/>
              </a:ext>
            </a:extLst>
          </p:cNvPr>
          <p:cNvSpPr/>
          <p:nvPr/>
        </p:nvSpPr>
        <p:spPr>
          <a:xfrm>
            <a:off x="1290600" y="2687026"/>
            <a:ext cx="527051" cy="527051"/>
          </a:xfrm>
          <a:custGeom>
            <a:avLst/>
            <a:gdLst/>
            <a:ahLst/>
            <a:cxnLst/>
            <a:rect l="l" t="t" r="r" b="b"/>
            <a:pathLst>
              <a:path w="862981" h="862981">
                <a:moveTo>
                  <a:pt x="0" y="0"/>
                </a:moveTo>
                <a:lnTo>
                  <a:pt x="862980" y="0"/>
                </a:lnTo>
                <a:lnTo>
                  <a:pt x="862980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8" name="Freeform 3">
            <a:extLst>
              <a:ext uri="{FF2B5EF4-FFF2-40B4-BE49-F238E27FC236}">
                <a16:creationId xmlns:a16="http://schemas.microsoft.com/office/drawing/2014/main" id="{46460DE2-594A-4F8D-81AA-E5E7D20258B3}"/>
              </a:ext>
            </a:extLst>
          </p:cNvPr>
          <p:cNvSpPr/>
          <p:nvPr/>
        </p:nvSpPr>
        <p:spPr>
          <a:xfrm>
            <a:off x="1933880" y="2687026"/>
            <a:ext cx="527051" cy="527051"/>
          </a:xfrm>
          <a:custGeom>
            <a:avLst/>
            <a:gdLst/>
            <a:ahLst/>
            <a:cxnLst/>
            <a:rect l="l" t="t" r="r" b="b"/>
            <a:pathLst>
              <a:path w="862981" h="862981">
                <a:moveTo>
                  <a:pt x="0" y="0"/>
                </a:moveTo>
                <a:lnTo>
                  <a:pt x="862981" y="0"/>
                </a:lnTo>
                <a:lnTo>
                  <a:pt x="862981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DB7243B5-4D0B-42C2-A06C-433FF237BB84}"/>
              </a:ext>
            </a:extLst>
          </p:cNvPr>
          <p:cNvSpPr/>
          <p:nvPr/>
        </p:nvSpPr>
        <p:spPr>
          <a:xfrm>
            <a:off x="2608662" y="2687026"/>
            <a:ext cx="527051" cy="527051"/>
          </a:xfrm>
          <a:custGeom>
            <a:avLst/>
            <a:gdLst/>
            <a:ahLst/>
            <a:cxnLst/>
            <a:rect l="l" t="t" r="r" b="b"/>
            <a:pathLst>
              <a:path w="862981" h="862981">
                <a:moveTo>
                  <a:pt x="0" y="0"/>
                </a:moveTo>
                <a:lnTo>
                  <a:pt x="862981" y="0"/>
                </a:lnTo>
                <a:lnTo>
                  <a:pt x="862981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03F0DAED-703E-43E5-89BC-10648D50570B}"/>
              </a:ext>
            </a:extLst>
          </p:cNvPr>
          <p:cNvSpPr/>
          <p:nvPr/>
        </p:nvSpPr>
        <p:spPr>
          <a:xfrm>
            <a:off x="3283749" y="2687026"/>
            <a:ext cx="529035" cy="527051"/>
          </a:xfrm>
          <a:custGeom>
            <a:avLst/>
            <a:gdLst/>
            <a:ahLst/>
            <a:cxnLst/>
            <a:rect l="l" t="t" r="r" b="b"/>
            <a:pathLst>
              <a:path w="866229" h="862981">
                <a:moveTo>
                  <a:pt x="0" y="0"/>
                </a:moveTo>
                <a:lnTo>
                  <a:pt x="866229" y="0"/>
                </a:lnTo>
                <a:lnTo>
                  <a:pt x="866229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D411753F-1426-431D-AC4B-0A4407D737D1}"/>
              </a:ext>
            </a:extLst>
          </p:cNvPr>
          <p:cNvSpPr/>
          <p:nvPr/>
        </p:nvSpPr>
        <p:spPr>
          <a:xfrm>
            <a:off x="3891719" y="2687026"/>
            <a:ext cx="536439" cy="527051"/>
          </a:xfrm>
          <a:custGeom>
            <a:avLst/>
            <a:gdLst/>
            <a:ahLst/>
            <a:cxnLst/>
            <a:rect l="l" t="t" r="r" b="b"/>
            <a:pathLst>
              <a:path w="878352" h="862981">
                <a:moveTo>
                  <a:pt x="0" y="0"/>
                </a:moveTo>
                <a:lnTo>
                  <a:pt x="878352" y="0"/>
                </a:lnTo>
                <a:lnTo>
                  <a:pt x="878352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50F210D5-0388-4AD3-8EE1-5AC3AD7FD5E4}"/>
              </a:ext>
            </a:extLst>
          </p:cNvPr>
          <p:cNvSpPr/>
          <p:nvPr/>
        </p:nvSpPr>
        <p:spPr>
          <a:xfrm>
            <a:off x="4507568" y="2687026"/>
            <a:ext cx="456558" cy="527051"/>
          </a:xfrm>
          <a:custGeom>
            <a:avLst/>
            <a:gdLst/>
            <a:ahLst/>
            <a:cxnLst/>
            <a:rect l="l" t="t" r="r" b="b"/>
            <a:pathLst>
              <a:path w="747557" h="862981">
                <a:moveTo>
                  <a:pt x="0" y="0"/>
                </a:moveTo>
                <a:lnTo>
                  <a:pt x="747557" y="0"/>
                </a:lnTo>
                <a:lnTo>
                  <a:pt x="747557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3" name="Freeform 8">
            <a:extLst>
              <a:ext uri="{FF2B5EF4-FFF2-40B4-BE49-F238E27FC236}">
                <a16:creationId xmlns:a16="http://schemas.microsoft.com/office/drawing/2014/main" id="{2188E440-DC7C-49ED-B982-2959055C8B16}"/>
              </a:ext>
            </a:extLst>
          </p:cNvPr>
          <p:cNvSpPr/>
          <p:nvPr/>
        </p:nvSpPr>
        <p:spPr>
          <a:xfrm>
            <a:off x="5110988" y="2687026"/>
            <a:ext cx="526392" cy="527051"/>
          </a:xfrm>
          <a:custGeom>
            <a:avLst/>
            <a:gdLst/>
            <a:ahLst/>
            <a:cxnLst/>
            <a:rect l="l" t="t" r="r" b="b"/>
            <a:pathLst>
              <a:path w="861902" h="862981">
                <a:moveTo>
                  <a:pt x="0" y="0"/>
                </a:moveTo>
                <a:lnTo>
                  <a:pt x="861902" y="0"/>
                </a:lnTo>
                <a:lnTo>
                  <a:pt x="861902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4" name="Freeform 9">
            <a:extLst>
              <a:ext uri="{FF2B5EF4-FFF2-40B4-BE49-F238E27FC236}">
                <a16:creationId xmlns:a16="http://schemas.microsoft.com/office/drawing/2014/main" id="{E32B6613-2A10-4961-BE60-176333B83566}"/>
              </a:ext>
            </a:extLst>
          </p:cNvPr>
          <p:cNvSpPr/>
          <p:nvPr/>
        </p:nvSpPr>
        <p:spPr>
          <a:xfrm>
            <a:off x="5784242" y="2687026"/>
            <a:ext cx="437452" cy="527051"/>
          </a:xfrm>
          <a:custGeom>
            <a:avLst/>
            <a:gdLst/>
            <a:ahLst/>
            <a:cxnLst/>
            <a:rect l="l" t="t" r="r" b="b"/>
            <a:pathLst>
              <a:path w="716274" h="862981">
                <a:moveTo>
                  <a:pt x="0" y="0"/>
                </a:moveTo>
                <a:lnTo>
                  <a:pt x="716274" y="0"/>
                </a:lnTo>
                <a:lnTo>
                  <a:pt x="716274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5" name="Freeform 10">
            <a:extLst>
              <a:ext uri="{FF2B5EF4-FFF2-40B4-BE49-F238E27FC236}">
                <a16:creationId xmlns:a16="http://schemas.microsoft.com/office/drawing/2014/main" id="{A94AD4D2-C131-4C78-A010-AB5D9AD7A398}"/>
              </a:ext>
            </a:extLst>
          </p:cNvPr>
          <p:cNvSpPr/>
          <p:nvPr/>
        </p:nvSpPr>
        <p:spPr>
          <a:xfrm>
            <a:off x="6336881" y="2687026"/>
            <a:ext cx="580772" cy="527051"/>
          </a:xfrm>
          <a:custGeom>
            <a:avLst/>
            <a:gdLst/>
            <a:ahLst/>
            <a:cxnLst/>
            <a:rect l="l" t="t" r="r" b="b"/>
            <a:pathLst>
              <a:path w="950943" h="862981">
                <a:moveTo>
                  <a:pt x="0" y="0"/>
                </a:moveTo>
                <a:lnTo>
                  <a:pt x="950942" y="0"/>
                </a:lnTo>
                <a:lnTo>
                  <a:pt x="950942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6" name="Freeform 11">
            <a:extLst>
              <a:ext uri="{FF2B5EF4-FFF2-40B4-BE49-F238E27FC236}">
                <a16:creationId xmlns:a16="http://schemas.microsoft.com/office/drawing/2014/main" id="{2D2783F2-A918-4C3E-843A-532282527AD8}"/>
              </a:ext>
            </a:extLst>
          </p:cNvPr>
          <p:cNvSpPr/>
          <p:nvPr/>
        </p:nvSpPr>
        <p:spPr>
          <a:xfrm>
            <a:off x="7064515" y="2687026"/>
            <a:ext cx="510800" cy="527051"/>
          </a:xfrm>
          <a:custGeom>
            <a:avLst/>
            <a:gdLst/>
            <a:ahLst/>
            <a:cxnLst/>
            <a:rect l="l" t="t" r="r" b="b"/>
            <a:pathLst>
              <a:path w="836372" h="862981">
                <a:moveTo>
                  <a:pt x="0" y="0"/>
                </a:moveTo>
                <a:lnTo>
                  <a:pt x="836372" y="0"/>
                </a:lnTo>
                <a:lnTo>
                  <a:pt x="836372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43A59AB6-6D5E-41CA-A4EB-DC7FF0313760}"/>
              </a:ext>
            </a:extLst>
          </p:cNvPr>
          <p:cNvSpPr/>
          <p:nvPr/>
        </p:nvSpPr>
        <p:spPr>
          <a:xfrm>
            <a:off x="7722178" y="2687026"/>
            <a:ext cx="527051" cy="527051"/>
          </a:xfrm>
          <a:custGeom>
            <a:avLst/>
            <a:gdLst/>
            <a:ahLst/>
            <a:cxnLst/>
            <a:rect l="l" t="t" r="r" b="b"/>
            <a:pathLst>
              <a:path w="862981" h="862981">
                <a:moveTo>
                  <a:pt x="0" y="0"/>
                </a:moveTo>
                <a:lnTo>
                  <a:pt x="862981" y="0"/>
                </a:lnTo>
                <a:lnTo>
                  <a:pt x="862981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8" name="Freeform 13">
            <a:extLst>
              <a:ext uri="{FF2B5EF4-FFF2-40B4-BE49-F238E27FC236}">
                <a16:creationId xmlns:a16="http://schemas.microsoft.com/office/drawing/2014/main" id="{0A338E86-8D97-445F-907D-F20164E01F57}"/>
              </a:ext>
            </a:extLst>
          </p:cNvPr>
          <p:cNvSpPr/>
          <p:nvPr/>
        </p:nvSpPr>
        <p:spPr>
          <a:xfrm>
            <a:off x="8396091" y="2687026"/>
            <a:ext cx="527051" cy="527051"/>
          </a:xfrm>
          <a:custGeom>
            <a:avLst/>
            <a:gdLst/>
            <a:ahLst/>
            <a:cxnLst/>
            <a:rect l="l" t="t" r="r" b="b"/>
            <a:pathLst>
              <a:path w="862981" h="862981">
                <a:moveTo>
                  <a:pt x="0" y="0"/>
                </a:moveTo>
                <a:lnTo>
                  <a:pt x="862981" y="0"/>
                </a:lnTo>
                <a:lnTo>
                  <a:pt x="862981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9" name="Freeform 14">
            <a:extLst>
              <a:ext uri="{FF2B5EF4-FFF2-40B4-BE49-F238E27FC236}">
                <a16:creationId xmlns:a16="http://schemas.microsoft.com/office/drawing/2014/main" id="{6A1D8FCE-923D-40A6-836E-5A1AA5AEAD88}"/>
              </a:ext>
            </a:extLst>
          </p:cNvPr>
          <p:cNvSpPr/>
          <p:nvPr/>
        </p:nvSpPr>
        <p:spPr>
          <a:xfrm>
            <a:off x="9070004" y="2687026"/>
            <a:ext cx="658814" cy="527051"/>
          </a:xfrm>
          <a:custGeom>
            <a:avLst/>
            <a:gdLst/>
            <a:ahLst/>
            <a:cxnLst/>
            <a:rect l="l" t="t" r="r" b="b"/>
            <a:pathLst>
              <a:path w="1078726" h="862981">
                <a:moveTo>
                  <a:pt x="0" y="0"/>
                </a:moveTo>
                <a:lnTo>
                  <a:pt x="1078726" y="0"/>
                </a:lnTo>
                <a:lnTo>
                  <a:pt x="1078726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0" name="Freeform 15">
            <a:extLst>
              <a:ext uri="{FF2B5EF4-FFF2-40B4-BE49-F238E27FC236}">
                <a16:creationId xmlns:a16="http://schemas.microsoft.com/office/drawing/2014/main" id="{6413D4CE-16DB-40AF-89B1-27A2FE12E16F}"/>
              </a:ext>
            </a:extLst>
          </p:cNvPr>
          <p:cNvSpPr/>
          <p:nvPr/>
        </p:nvSpPr>
        <p:spPr>
          <a:xfrm>
            <a:off x="9875680" y="2687026"/>
            <a:ext cx="525074" cy="527051"/>
          </a:xfrm>
          <a:custGeom>
            <a:avLst/>
            <a:gdLst/>
            <a:ahLst/>
            <a:cxnLst/>
            <a:rect l="l" t="t" r="r" b="b"/>
            <a:pathLst>
              <a:path w="859744" h="862981">
                <a:moveTo>
                  <a:pt x="0" y="0"/>
                </a:moveTo>
                <a:lnTo>
                  <a:pt x="859745" y="0"/>
                </a:lnTo>
                <a:lnTo>
                  <a:pt x="859745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0B28AEC5-D608-403C-B266-CB203566D5B5}"/>
              </a:ext>
            </a:extLst>
          </p:cNvPr>
          <p:cNvSpPr/>
          <p:nvPr/>
        </p:nvSpPr>
        <p:spPr>
          <a:xfrm>
            <a:off x="10547617" y="2687026"/>
            <a:ext cx="527051" cy="527051"/>
          </a:xfrm>
          <a:custGeom>
            <a:avLst/>
            <a:gdLst/>
            <a:ahLst/>
            <a:cxnLst/>
            <a:rect l="l" t="t" r="r" b="b"/>
            <a:pathLst>
              <a:path w="862981" h="862981">
                <a:moveTo>
                  <a:pt x="0" y="0"/>
                </a:moveTo>
                <a:lnTo>
                  <a:pt x="862980" y="0"/>
                </a:lnTo>
                <a:lnTo>
                  <a:pt x="862980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2" name="Freeform 21">
            <a:extLst>
              <a:ext uri="{FF2B5EF4-FFF2-40B4-BE49-F238E27FC236}">
                <a16:creationId xmlns:a16="http://schemas.microsoft.com/office/drawing/2014/main" id="{F511349F-53E0-4ACC-965E-63FD657EB3F5}"/>
              </a:ext>
            </a:extLst>
          </p:cNvPr>
          <p:cNvSpPr/>
          <p:nvPr/>
        </p:nvSpPr>
        <p:spPr>
          <a:xfrm>
            <a:off x="1290600" y="4451657"/>
            <a:ext cx="527051" cy="527051"/>
          </a:xfrm>
          <a:custGeom>
            <a:avLst/>
            <a:gdLst/>
            <a:ahLst/>
            <a:cxnLst/>
            <a:rect l="l" t="t" r="r" b="b"/>
            <a:pathLst>
              <a:path w="862981" h="862981">
                <a:moveTo>
                  <a:pt x="0" y="0"/>
                </a:moveTo>
                <a:lnTo>
                  <a:pt x="862981" y="0"/>
                </a:lnTo>
                <a:lnTo>
                  <a:pt x="862981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3" name="Freeform 22">
            <a:extLst>
              <a:ext uri="{FF2B5EF4-FFF2-40B4-BE49-F238E27FC236}">
                <a16:creationId xmlns:a16="http://schemas.microsoft.com/office/drawing/2014/main" id="{47B5CF8C-F52F-42EC-9F8A-7A43F13C8C62}"/>
              </a:ext>
            </a:extLst>
          </p:cNvPr>
          <p:cNvSpPr/>
          <p:nvPr/>
        </p:nvSpPr>
        <p:spPr>
          <a:xfrm>
            <a:off x="1933880" y="4451657"/>
            <a:ext cx="527051" cy="527051"/>
          </a:xfrm>
          <a:custGeom>
            <a:avLst/>
            <a:gdLst/>
            <a:ahLst/>
            <a:cxnLst/>
            <a:rect l="l" t="t" r="r" b="b"/>
            <a:pathLst>
              <a:path w="862981" h="862981">
                <a:moveTo>
                  <a:pt x="0" y="0"/>
                </a:moveTo>
                <a:lnTo>
                  <a:pt x="862980" y="0"/>
                </a:lnTo>
                <a:lnTo>
                  <a:pt x="862980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50402113-2255-4C47-A684-334A5B97DF5D}"/>
              </a:ext>
            </a:extLst>
          </p:cNvPr>
          <p:cNvSpPr/>
          <p:nvPr/>
        </p:nvSpPr>
        <p:spPr>
          <a:xfrm>
            <a:off x="2608662" y="4451657"/>
            <a:ext cx="527051" cy="527051"/>
          </a:xfrm>
          <a:custGeom>
            <a:avLst/>
            <a:gdLst/>
            <a:ahLst/>
            <a:cxnLst/>
            <a:rect l="l" t="t" r="r" b="b"/>
            <a:pathLst>
              <a:path w="862981" h="862981">
                <a:moveTo>
                  <a:pt x="0" y="0"/>
                </a:moveTo>
                <a:lnTo>
                  <a:pt x="862981" y="0"/>
                </a:lnTo>
                <a:lnTo>
                  <a:pt x="862981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71ED6A8E-67B4-48BF-8A48-792D9D83A70A}"/>
              </a:ext>
            </a:extLst>
          </p:cNvPr>
          <p:cNvSpPr/>
          <p:nvPr/>
        </p:nvSpPr>
        <p:spPr>
          <a:xfrm>
            <a:off x="3283749" y="4451657"/>
            <a:ext cx="529035" cy="527051"/>
          </a:xfrm>
          <a:custGeom>
            <a:avLst/>
            <a:gdLst/>
            <a:ahLst/>
            <a:cxnLst/>
            <a:rect l="l" t="t" r="r" b="b"/>
            <a:pathLst>
              <a:path w="866229" h="862981">
                <a:moveTo>
                  <a:pt x="0" y="0"/>
                </a:moveTo>
                <a:lnTo>
                  <a:pt x="866229" y="0"/>
                </a:lnTo>
                <a:lnTo>
                  <a:pt x="866229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6" name="Freeform 25">
            <a:extLst>
              <a:ext uri="{FF2B5EF4-FFF2-40B4-BE49-F238E27FC236}">
                <a16:creationId xmlns:a16="http://schemas.microsoft.com/office/drawing/2014/main" id="{A2F6C871-D53B-4F8A-8BF7-FD54416E02F2}"/>
              </a:ext>
            </a:extLst>
          </p:cNvPr>
          <p:cNvSpPr/>
          <p:nvPr/>
        </p:nvSpPr>
        <p:spPr>
          <a:xfrm>
            <a:off x="3891719" y="4451657"/>
            <a:ext cx="536439" cy="527051"/>
          </a:xfrm>
          <a:custGeom>
            <a:avLst/>
            <a:gdLst/>
            <a:ahLst/>
            <a:cxnLst/>
            <a:rect l="l" t="t" r="r" b="b"/>
            <a:pathLst>
              <a:path w="878352" h="862981">
                <a:moveTo>
                  <a:pt x="0" y="0"/>
                </a:moveTo>
                <a:lnTo>
                  <a:pt x="878352" y="0"/>
                </a:lnTo>
                <a:lnTo>
                  <a:pt x="878352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7" name="Freeform 26">
            <a:extLst>
              <a:ext uri="{FF2B5EF4-FFF2-40B4-BE49-F238E27FC236}">
                <a16:creationId xmlns:a16="http://schemas.microsoft.com/office/drawing/2014/main" id="{B5BCE813-10B3-473C-A1FF-7C9F7AEC69CA}"/>
              </a:ext>
            </a:extLst>
          </p:cNvPr>
          <p:cNvSpPr/>
          <p:nvPr/>
        </p:nvSpPr>
        <p:spPr>
          <a:xfrm>
            <a:off x="4507568" y="4451657"/>
            <a:ext cx="456558" cy="527051"/>
          </a:xfrm>
          <a:custGeom>
            <a:avLst/>
            <a:gdLst/>
            <a:ahLst/>
            <a:cxnLst/>
            <a:rect l="l" t="t" r="r" b="b"/>
            <a:pathLst>
              <a:path w="747557" h="862981">
                <a:moveTo>
                  <a:pt x="0" y="0"/>
                </a:moveTo>
                <a:lnTo>
                  <a:pt x="747557" y="0"/>
                </a:lnTo>
                <a:lnTo>
                  <a:pt x="747557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8" name="Freeform 27">
            <a:extLst>
              <a:ext uri="{FF2B5EF4-FFF2-40B4-BE49-F238E27FC236}">
                <a16:creationId xmlns:a16="http://schemas.microsoft.com/office/drawing/2014/main" id="{C132D394-2895-4928-A199-074D5B167B9D}"/>
              </a:ext>
            </a:extLst>
          </p:cNvPr>
          <p:cNvSpPr/>
          <p:nvPr/>
        </p:nvSpPr>
        <p:spPr>
          <a:xfrm>
            <a:off x="5110988" y="4451657"/>
            <a:ext cx="526392" cy="527051"/>
          </a:xfrm>
          <a:custGeom>
            <a:avLst/>
            <a:gdLst/>
            <a:ahLst/>
            <a:cxnLst/>
            <a:rect l="l" t="t" r="r" b="b"/>
            <a:pathLst>
              <a:path w="861902" h="862981">
                <a:moveTo>
                  <a:pt x="0" y="0"/>
                </a:moveTo>
                <a:lnTo>
                  <a:pt x="861902" y="0"/>
                </a:lnTo>
                <a:lnTo>
                  <a:pt x="861902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9" name="Freeform 28">
            <a:extLst>
              <a:ext uri="{FF2B5EF4-FFF2-40B4-BE49-F238E27FC236}">
                <a16:creationId xmlns:a16="http://schemas.microsoft.com/office/drawing/2014/main" id="{4CE07A34-8E83-4D11-AF26-566261F3096A}"/>
              </a:ext>
            </a:extLst>
          </p:cNvPr>
          <p:cNvSpPr/>
          <p:nvPr/>
        </p:nvSpPr>
        <p:spPr>
          <a:xfrm>
            <a:off x="5784243" y="4451657"/>
            <a:ext cx="437452" cy="527051"/>
          </a:xfrm>
          <a:custGeom>
            <a:avLst/>
            <a:gdLst/>
            <a:ahLst/>
            <a:cxnLst/>
            <a:rect l="l" t="t" r="r" b="b"/>
            <a:pathLst>
              <a:path w="716274" h="862981">
                <a:moveTo>
                  <a:pt x="0" y="0"/>
                </a:moveTo>
                <a:lnTo>
                  <a:pt x="716274" y="0"/>
                </a:lnTo>
                <a:lnTo>
                  <a:pt x="716274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0" name="Freeform 29">
            <a:extLst>
              <a:ext uri="{FF2B5EF4-FFF2-40B4-BE49-F238E27FC236}">
                <a16:creationId xmlns:a16="http://schemas.microsoft.com/office/drawing/2014/main" id="{C7053161-78D4-44BB-954C-980B9122047B}"/>
              </a:ext>
            </a:extLst>
          </p:cNvPr>
          <p:cNvSpPr/>
          <p:nvPr/>
        </p:nvSpPr>
        <p:spPr>
          <a:xfrm>
            <a:off x="6336881" y="4451657"/>
            <a:ext cx="580772" cy="527051"/>
          </a:xfrm>
          <a:custGeom>
            <a:avLst/>
            <a:gdLst/>
            <a:ahLst/>
            <a:cxnLst/>
            <a:rect l="l" t="t" r="r" b="b"/>
            <a:pathLst>
              <a:path w="950943" h="862981">
                <a:moveTo>
                  <a:pt x="0" y="0"/>
                </a:moveTo>
                <a:lnTo>
                  <a:pt x="950943" y="0"/>
                </a:lnTo>
                <a:lnTo>
                  <a:pt x="950943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1" name="Freeform 30">
            <a:extLst>
              <a:ext uri="{FF2B5EF4-FFF2-40B4-BE49-F238E27FC236}">
                <a16:creationId xmlns:a16="http://schemas.microsoft.com/office/drawing/2014/main" id="{613A700F-D993-4212-A9D8-B08630EA2BBD}"/>
              </a:ext>
            </a:extLst>
          </p:cNvPr>
          <p:cNvSpPr/>
          <p:nvPr/>
        </p:nvSpPr>
        <p:spPr>
          <a:xfrm>
            <a:off x="7064516" y="4451657"/>
            <a:ext cx="510800" cy="527051"/>
          </a:xfrm>
          <a:custGeom>
            <a:avLst/>
            <a:gdLst/>
            <a:ahLst/>
            <a:cxnLst/>
            <a:rect l="l" t="t" r="r" b="b"/>
            <a:pathLst>
              <a:path w="836372" h="862981">
                <a:moveTo>
                  <a:pt x="0" y="0"/>
                </a:moveTo>
                <a:lnTo>
                  <a:pt x="836372" y="0"/>
                </a:lnTo>
                <a:lnTo>
                  <a:pt x="836372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2" name="Freeform 31">
            <a:extLst>
              <a:ext uri="{FF2B5EF4-FFF2-40B4-BE49-F238E27FC236}">
                <a16:creationId xmlns:a16="http://schemas.microsoft.com/office/drawing/2014/main" id="{F8DB232A-1D35-47B4-BE75-9009C289A6BB}"/>
              </a:ext>
            </a:extLst>
          </p:cNvPr>
          <p:cNvSpPr/>
          <p:nvPr/>
        </p:nvSpPr>
        <p:spPr>
          <a:xfrm>
            <a:off x="7722178" y="4451657"/>
            <a:ext cx="527051" cy="527051"/>
          </a:xfrm>
          <a:custGeom>
            <a:avLst/>
            <a:gdLst/>
            <a:ahLst/>
            <a:cxnLst/>
            <a:rect l="l" t="t" r="r" b="b"/>
            <a:pathLst>
              <a:path w="862981" h="862981">
                <a:moveTo>
                  <a:pt x="0" y="0"/>
                </a:moveTo>
                <a:lnTo>
                  <a:pt x="862980" y="0"/>
                </a:lnTo>
                <a:lnTo>
                  <a:pt x="862980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3" name="Freeform 32">
            <a:extLst>
              <a:ext uri="{FF2B5EF4-FFF2-40B4-BE49-F238E27FC236}">
                <a16:creationId xmlns:a16="http://schemas.microsoft.com/office/drawing/2014/main" id="{1E2889D7-05B0-4903-801B-9F30D9F141A3}"/>
              </a:ext>
            </a:extLst>
          </p:cNvPr>
          <p:cNvSpPr/>
          <p:nvPr/>
        </p:nvSpPr>
        <p:spPr>
          <a:xfrm>
            <a:off x="8396091" y="4451657"/>
            <a:ext cx="527051" cy="527051"/>
          </a:xfrm>
          <a:custGeom>
            <a:avLst/>
            <a:gdLst/>
            <a:ahLst/>
            <a:cxnLst/>
            <a:rect l="l" t="t" r="r" b="b"/>
            <a:pathLst>
              <a:path w="862981" h="862981">
                <a:moveTo>
                  <a:pt x="0" y="0"/>
                </a:moveTo>
                <a:lnTo>
                  <a:pt x="862981" y="0"/>
                </a:lnTo>
                <a:lnTo>
                  <a:pt x="862981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4" name="Freeform 33">
            <a:extLst>
              <a:ext uri="{FF2B5EF4-FFF2-40B4-BE49-F238E27FC236}">
                <a16:creationId xmlns:a16="http://schemas.microsoft.com/office/drawing/2014/main" id="{BCCE1708-8C3C-4730-9A6B-BC6BD2FE04B8}"/>
              </a:ext>
            </a:extLst>
          </p:cNvPr>
          <p:cNvSpPr/>
          <p:nvPr/>
        </p:nvSpPr>
        <p:spPr>
          <a:xfrm>
            <a:off x="9070004" y="4451657"/>
            <a:ext cx="658814" cy="527051"/>
          </a:xfrm>
          <a:custGeom>
            <a:avLst/>
            <a:gdLst/>
            <a:ahLst/>
            <a:cxnLst/>
            <a:rect l="l" t="t" r="r" b="b"/>
            <a:pathLst>
              <a:path w="1078726" h="862981">
                <a:moveTo>
                  <a:pt x="0" y="0"/>
                </a:moveTo>
                <a:lnTo>
                  <a:pt x="1078726" y="0"/>
                </a:lnTo>
                <a:lnTo>
                  <a:pt x="1078726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5" name="Freeform 34">
            <a:extLst>
              <a:ext uri="{FF2B5EF4-FFF2-40B4-BE49-F238E27FC236}">
                <a16:creationId xmlns:a16="http://schemas.microsoft.com/office/drawing/2014/main" id="{D885411C-0BF9-4EBD-813D-8995EC388071}"/>
              </a:ext>
            </a:extLst>
          </p:cNvPr>
          <p:cNvSpPr/>
          <p:nvPr/>
        </p:nvSpPr>
        <p:spPr>
          <a:xfrm>
            <a:off x="9875680" y="4451657"/>
            <a:ext cx="525074" cy="527051"/>
          </a:xfrm>
          <a:custGeom>
            <a:avLst/>
            <a:gdLst/>
            <a:ahLst/>
            <a:cxnLst/>
            <a:rect l="l" t="t" r="r" b="b"/>
            <a:pathLst>
              <a:path w="859744" h="862981">
                <a:moveTo>
                  <a:pt x="0" y="0"/>
                </a:moveTo>
                <a:lnTo>
                  <a:pt x="859744" y="0"/>
                </a:lnTo>
                <a:lnTo>
                  <a:pt x="859744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6" name="Freeform 35">
            <a:extLst>
              <a:ext uri="{FF2B5EF4-FFF2-40B4-BE49-F238E27FC236}">
                <a16:creationId xmlns:a16="http://schemas.microsoft.com/office/drawing/2014/main" id="{9689C6F6-FF08-445F-B383-342467A0E02F}"/>
              </a:ext>
            </a:extLst>
          </p:cNvPr>
          <p:cNvSpPr/>
          <p:nvPr/>
        </p:nvSpPr>
        <p:spPr>
          <a:xfrm>
            <a:off x="10547617" y="4451657"/>
            <a:ext cx="527051" cy="527051"/>
          </a:xfrm>
          <a:custGeom>
            <a:avLst/>
            <a:gdLst/>
            <a:ahLst/>
            <a:cxnLst/>
            <a:rect l="l" t="t" r="r" b="b"/>
            <a:pathLst>
              <a:path w="862981" h="862981">
                <a:moveTo>
                  <a:pt x="0" y="0"/>
                </a:moveTo>
                <a:lnTo>
                  <a:pt x="862981" y="0"/>
                </a:lnTo>
                <a:lnTo>
                  <a:pt x="862981" y="862981"/>
                </a:lnTo>
                <a:lnTo>
                  <a:pt x="0" y="862981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1FD5CD6C-9C63-EDB7-C189-4BDDEDC5758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222355" y="0"/>
            <a:ext cx="5741437" cy="7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41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áfico 82">
            <a:extLst>
              <a:ext uri="{FF2B5EF4-FFF2-40B4-BE49-F238E27FC236}">
                <a16:creationId xmlns:a16="http://schemas.microsoft.com/office/drawing/2014/main" id="{A4AA60D3-31DD-4231-BCB0-B5DD36199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838" y="2487024"/>
            <a:ext cx="4222127" cy="4286798"/>
          </a:xfrm>
          <a:prstGeom prst="rect">
            <a:avLst/>
          </a:prstGeom>
        </p:spPr>
      </p:pic>
      <p:pic>
        <p:nvPicPr>
          <p:cNvPr id="79" name="Gráfico 78">
            <a:extLst>
              <a:ext uri="{FF2B5EF4-FFF2-40B4-BE49-F238E27FC236}">
                <a16:creationId xmlns:a16="http://schemas.microsoft.com/office/drawing/2014/main" id="{7BAFCF9B-B5D5-4C92-B81E-B4E0610F0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79480" y="1959882"/>
            <a:ext cx="3374066" cy="5030273"/>
          </a:xfrm>
          <a:prstGeom prst="rect">
            <a:avLst/>
          </a:prstGeom>
        </p:spPr>
      </p:pic>
      <p:pic>
        <p:nvPicPr>
          <p:cNvPr id="77" name="Gráfico 76">
            <a:extLst>
              <a:ext uri="{FF2B5EF4-FFF2-40B4-BE49-F238E27FC236}">
                <a16:creationId xmlns:a16="http://schemas.microsoft.com/office/drawing/2014/main" id="{9C4BFAD7-F8DE-4F0A-9C96-D08344174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38492" y="1688886"/>
            <a:ext cx="3558678" cy="5311311"/>
          </a:xfrm>
          <a:prstGeom prst="rect">
            <a:avLst/>
          </a:prstGeom>
        </p:spPr>
      </p:pic>
      <p:pic>
        <p:nvPicPr>
          <p:cNvPr id="73" name="Gráfico 72">
            <a:extLst>
              <a:ext uri="{FF2B5EF4-FFF2-40B4-BE49-F238E27FC236}">
                <a16:creationId xmlns:a16="http://schemas.microsoft.com/office/drawing/2014/main" id="{D6DF0591-7220-4E1A-B8FE-AD7684CCBC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9635" y="2278117"/>
            <a:ext cx="3622467" cy="4778320"/>
          </a:xfrm>
          <a:prstGeom prst="rect">
            <a:avLst/>
          </a:prstGeom>
        </p:spPr>
      </p:pic>
      <p:pic>
        <p:nvPicPr>
          <p:cNvPr id="71" name="Gráfico 70">
            <a:extLst>
              <a:ext uri="{FF2B5EF4-FFF2-40B4-BE49-F238E27FC236}">
                <a16:creationId xmlns:a16="http://schemas.microsoft.com/office/drawing/2014/main" id="{574EBFBF-AAFF-4673-9910-82E4FE2100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38454" y="-390160"/>
            <a:ext cx="3215063" cy="4630423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96F7D2DE-F0FD-43BE-B618-ED6B9AB926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7127" y="-289300"/>
            <a:ext cx="2761708" cy="4208317"/>
          </a:xfrm>
          <a:prstGeom prst="rect">
            <a:avLst/>
          </a:prstGeom>
        </p:spPr>
      </p:pic>
      <p:pic>
        <p:nvPicPr>
          <p:cNvPr id="67" name="Gráfico 66">
            <a:extLst>
              <a:ext uri="{FF2B5EF4-FFF2-40B4-BE49-F238E27FC236}">
                <a16:creationId xmlns:a16="http://schemas.microsoft.com/office/drawing/2014/main" id="{60836D9D-C8B2-4F96-977B-DBE3710B0B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69369" y="-847487"/>
            <a:ext cx="4109635" cy="5614737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4B4CBF75-76A9-43E6-8AF6-08260C3DB0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124418" y="-423095"/>
            <a:ext cx="3564119" cy="4869433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DE7AD7B3-5B16-09FA-82B0-BBBEECD30EF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22355" y="0"/>
            <a:ext cx="5741437" cy="7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62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101D8A3D-C341-40C5-A7D2-F699127D5CEB}"/>
              </a:ext>
            </a:extLst>
          </p:cNvPr>
          <p:cNvSpPr txBox="1"/>
          <p:nvPr/>
        </p:nvSpPr>
        <p:spPr>
          <a:xfrm>
            <a:off x="3114811" y="2613392"/>
            <a:ext cx="59623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0" b="1" dirty="0">
                <a:solidFill>
                  <a:srgbClr val="FD7400"/>
                </a:solidFill>
                <a:latin typeface="Montserrat" pitchFamily="2" charset="0"/>
              </a:rPr>
              <a:t>¡Gracias!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516C04EC-C4F4-502B-B306-60B5F6F79FB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2355" y="0"/>
            <a:ext cx="5741437" cy="7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8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389BD87-2813-4B2F-A625-14FD1B65E301}"/>
              </a:ext>
            </a:extLst>
          </p:cNvPr>
          <p:cNvSpPr txBox="1"/>
          <p:nvPr/>
        </p:nvSpPr>
        <p:spPr>
          <a:xfrm>
            <a:off x="1358152" y="1643896"/>
            <a:ext cx="458544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 err="1">
                <a:solidFill>
                  <a:srgbClr val="FD7400"/>
                </a:solidFill>
                <a:latin typeface="Montserrat" pitchFamily="2" charset="0"/>
              </a:rPr>
              <a:t>Lorem</a:t>
            </a:r>
            <a:r>
              <a:rPr lang="es-CO" sz="4800" b="1" dirty="0">
                <a:solidFill>
                  <a:srgbClr val="FD7400"/>
                </a:solidFill>
                <a:latin typeface="Montserrat" pitchFamily="2" charset="0"/>
              </a:rPr>
              <a:t> </a:t>
            </a:r>
            <a:r>
              <a:rPr lang="es-CO" sz="4800" b="1" dirty="0" err="1">
                <a:solidFill>
                  <a:srgbClr val="FD7400"/>
                </a:solidFill>
                <a:latin typeface="Montserrat" pitchFamily="2" charset="0"/>
              </a:rPr>
              <a:t>ipsum</a:t>
            </a:r>
            <a:endParaRPr lang="es-CO" sz="4800" b="1" dirty="0">
              <a:solidFill>
                <a:srgbClr val="FD7400"/>
              </a:solidFill>
              <a:latin typeface="Montserrat" pitchFamily="2" charset="0"/>
            </a:endParaRPr>
          </a:p>
          <a:p>
            <a:r>
              <a:rPr lang="es-CO" sz="4800" b="1" dirty="0">
                <a:solidFill>
                  <a:srgbClr val="FD7400"/>
                </a:solidFill>
                <a:latin typeface="Montserrat" pitchFamily="2" charset="0"/>
              </a:rPr>
              <a:t>dolor </a:t>
            </a:r>
            <a:r>
              <a:rPr lang="es-CO" sz="4800" b="1" dirty="0" err="1">
                <a:solidFill>
                  <a:srgbClr val="FD7400"/>
                </a:solidFill>
                <a:latin typeface="Montserrat" pitchFamily="2" charset="0"/>
              </a:rPr>
              <a:t>sit</a:t>
            </a:r>
            <a:r>
              <a:rPr lang="es-CO" sz="4800" b="1" dirty="0">
                <a:solidFill>
                  <a:srgbClr val="FD7400"/>
                </a:solidFill>
                <a:latin typeface="Montserrat" pitchFamily="2" charset="0"/>
              </a:rPr>
              <a:t> </a:t>
            </a:r>
          </a:p>
          <a:p>
            <a:endParaRPr lang="es-CO" sz="1400" dirty="0">
              <a:latin typeface="Montserrat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D0FC78-3D1E-4D73-AA02-0063EE59361D}"/>
              </a:ext>
            </a:extLst>
          </p:cNvPr>
          <p:cNvSpPr txBox="1"/>
          <p:nvPr/>
        </p:nvSpPr>
        <p:spPr>
          <a:xfrm>
            <a:off x="1358152" y="3244679"/>
            <a:ext cx="5567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bg1"/>
                </a:solidFill>
              </a:rPr>
              <a:t>Lorem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ipsum</a:t>
            </a:r>
            <a:r>
              <a:rPr lang="es-CO" dirty="0">
                <a:solidFill>
                  <a:schemeClr val="bg1"/>
                </a:solidFill>
              </a:rPr>
              <a:t> dolor </a:t>
            </a:r>
            <a:r>
              <a:rPr lang="es-CO" dirty="0" err="1">
                <a:solidFill>
                  <a:schemeClr val="bg1"/>
                </a:solidFill>
              </a:rPr>
              <a:t>sit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amet</a:t>
            </a:r>
            <a:r>
              <a:rPr lang="es-CO" dirty="0">
                <a:solidFill>
                  <a:schemeClr val="bg1"/>
                </a:solidFill>
              </a:rPr>
              <a:t>, </a:t>
            </a:r>
            <a:r>
              <a:rPr lang="es-CO" dirty="0" err="1">
                <a:solidFill>
                  <a:schemeClr val="bg1"/>
                </a:solidFill>
              </a:rPr>
              <a:t>consectetuer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adipiscing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elit</a:t>
            </a:r>
            <a:r>
              <a:rPr lang="es-CO" dirty="0">
                <a:solidFill>
                  <a:schemeClr val="bg1"/>
                </a:solidFill>
              </a:rPr>
              <a:t>, sed </a:t>
            </a:r>
            <a:r>
              <a:rPr lang="es-CO" dirty="0" err="1">
                <a:solidFill>
                  <a:schemeClr val="bg1"/>
                </a:solidFill>
              </a:rPr>
              <a:t>diam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nonummy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nibh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euismod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tincidunt</a:t>
            </a:r>
            <a:r>
              <a:rPr lang="es-CO" dirty="0">
                <a:solidFill>
                  <a:schemeClr val="bg1"/>
                </a:solidFill>
              </a:rPr>
              <a:t> ut </a:t>
            </a:r>
            <a:r>
              <a:rPr lang="es-CO" dirty="0" err="1">
                <a:solidFill>
                  <a:schemeClr val="bg1"/>
                </a:solidFill>
              </a:rPr>
              <a:t>laoreet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dolore</a:t>
            </a:r>
            <a:r>
              <a:rPr lang="es-CO" dirty="0">
                <a:solidFill>
                  <a:schemeClr val="bg1"/>
                </a:solidFill>
              </a:rPr>
              <a:t> magna </a:t>
            </a:r>
            <a:r>
              <a:rPr lang="es-CO" dirty="0" err="1">
                <a:solidFill>
                  <a:schemeClr val="bg1"/>
                </a:solidFill>
              </a:rPr>
              <a:t>aliquam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erat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volutpat</a:t>
            </a:r>
            <a:r>
              <a:rPr lang="es-CO" dirty="0">
                <a:solidFill>
                  <a:schemeClr val="bg1"/>
                </a:solidFill>
              </a:rPr>
              <a:t>. Ut </a:t>
            </a:r>
            <a:r>
              <a:rPr lang="es-CO" dirty="0" err="1">
                <a:solidFill>
                  <a:schemeClr val="bg1"/>
                </a:solidFill>
              </a:rPr>
              <a:t>wisi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enim</a:t>
            </a:r>
            <a:r>
              <a:rPr lang="es-CO" dirty="0">
                <a:solidFill>
                  <a:schemeClr val="bg1"/>
                </a:solidFill>
              </a:rPr>
              <a:t> ad </a:t>
            </a:r>
            <a:r>
              <a:rPr lang="es-CO" dirty="0" err="1">
                <a:solidFill>
                  <a:schemeClr val="bg1"/>
                </a:solidFill>
              </a:rPr>
              <a:t>minim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veniam</a:t>
            </a:r>
            <a:r>
              <a:rPr lang="es-CO" dirty="0">
                <a:solidFill>
                  <a:schemeClr val="bg1"/>
                </a:solidFill>
              </a:rPr>
              <a:t>, quis </a:t>
            </a:r>
            <a:r>
              <a:rPr lang="es-CO" dirty="0" err="1">
                <a:solidFill>
                  <a:schemeClr val="bg1"/>
                </a:solidFill>
              </a:rPr>
              <a:t>nostrud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exerci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tation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ullamcorper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suscipit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lobortis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nisl</a:t>
            </a:r>
            <a:r>
              <a:rPr lang="es-CO" dirty="0">
                <a:solidFill>
                  <a:schemeClr val="bg1"/>
                </a:solidFill>
              </a:rPr>
              <a:t> ut </a:t>
            </a:r>
            <a:r>
              <a:rPr lang="es-CO" dirty="0" err="1">
                <a:solidFill>
                  <a:schemeClr val="bg1"/>
                </a:solidFill>
              </a:rPr>
              <a:t>aliquip</a:t>
            </a:r>
            <a:r>
              <a:rPr lang="es-CO" dirty="0">
                <a:solidFill>
                  <a:schemeClr val="bg1"/>
                </a:solidFill>
              </a:rPr>
              <a:t> ex </a:t>
            </a:r>
            <a:r>
              <a:rPr lang="es-CO" dirty="0" err="1">
                <a:solidFill>
                  <a:schemeClr val="bg1"/>
                </a:solidFill>
              </a:rPr>
              <a:t>ea</a:t>
            </a:r>
            <a:r>
              <a:rPr lang="es-CO" dirty="0">
                <a:solidFill>
                  <a:schemeClr val="bg1"/>
                </a:solidFill>
              </a:rPr>
              <a:t> commodo 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28BE300-09E3-7A16-9031-B40910AB568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2355" y="0"/>
            <a:ext cx="5741437" cy="7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81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389BD87-2813-4B2F-A625-14FD1B65E301}"/>
              </a:ext>
            </a:extLst>
          </p:cNvPr>
          <p:cNvSpPr txBox="1"/>
          <p:nvPr/>
        </p:nvSpPr>
        <p:spPr>
          <a:xfrm>
            <a:off x="1358152" y="1643896"/>
            <a:ext cx="458544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 err="1">
                <a:solidFill>
                  <a:srgbClr val="023145"/>
                </a:solidFill>
                <a:latin typeface="Montserrat" pitchFamily="2" charset="0"/>
              </a:rPr>
              <a:t>Lorem</a:t>
            </a:r>
            <a:r>
              <a:rPr lang="es-CO" sz="4800" b="1" dirty="0">
                <a:solidFill>
                  <a:srgbClr val="023145"/>
                </a:solidFill>
                <a:latin typeface="Montserrat" pitchFamily="2" charset="0"/>
              </a:rPr>
              <a:t> </a:t>
            </a:r>
            <a:r>
              <a:rPr lang="es-CO" sz="4800" b="1" dirty="0" err="1">
                <a:solidFill>
                  <a:srgbClr val="023145"/>
                </a:solidFill>
                <a:latin typeface="Montserrat" pitchFamily="2" charset="0"/>
              </a:rPr>
              <a:t>ipsum</a:t>
            </a:r>
            <a:endParaRPr lang="es-CO" sz="4800" b="1" dirty="0">
              <a:solidFill>
                <a:srgbClr val="023145"/>
              </a:solidFill>
              <a:latin typeface="Montserrat" pitchFamily="2" charset="0"/>
            </a:endParaRPr>
          </a:p>
          <a:p>
            <a:r>
              <a:rPr lang="es-CO" sz="4800" b="1" dirty="0">
                <a:solidFill>
                  <a:srgbClr val="023145"/>
                </a:solidFill>
                <a:latin typeface="Montserrat" pitchFamily="2" charset="0"/>
              </a:rPr>
              <a:t>dolor </a:t>
            </a:r>
            <a:r>
              <a:rPr lang="es-CO" sz="4800" b="1" dirty="0" err="1">
                <a:solidFill>
                  <a:srgbClr val="023145"/>
                </a:solidFill>
                <a:latin typeface="Montserrat" pitchFamily="2" charset="0"/>
              </a:rPr>
              <a:t>sit</a:t>
            </a:r>
            <a:r>
              <a:rPr lang="es-CO" sz="4800" b="1" dirty="0">
                <a:solidFill>
                  <a:srgbClr val="023145"/>
                </a:solidFill>
                <a:latin typeface="Montserrat" pitchFamily="2" charset="0"/>
              </a:rPr>
              <a:t> </a:t>
            </a:r>
          </a:p>
          <a:p>
            <a:endParaRPr lang="es-CO" sz="1400" dirty="0">
              <a:latin typeface="Montserrat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D0FC78-3D1E-4D73-AA02-0063EE59361D}"/>
              </a:ext>
            </a:extLst>
          </p:cNvPr>
          <p:cNvSpPr txBox="1"/>
          <p:nvPr/>
        </p:nvSpPr>
        <p:spPr>
          <a:xfrm>
            <a:off x="1358152" y="3244679"/>
            <a:ext cx="5567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bg1"/>
                </a:solidFill>
              </a:rPr>
              <a:t>Lorem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ipsum</a:t>
            </a:r>
            <a:r>
              <a:rPr lang="es-CO" dirty="0">
                <a:solidFill>
                  <a:schemeClr val="bg1"/>
                </a:solidFill>
              </a:rPr>
              <a:t> dolor </a:t>
            </a:r>
            <a:r>
              <a:rPr lang="es-CO" dirty="0" err="1">
                <a:solidFill>
                  <a:schemeClr val="bg1"/>
                </a:solidFill>
              </a:rPr>
              <a:t>sit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amet</a:t>
            </a:r>
            <a:r>
              <a:rPr lang="es-CO" dirty="0">
                <a:solidFill>
                  <a:schemeClr val="bg1"/>
                </a:solidFill>
              </a:rPr>
              <a:t>, </a:t>
            </a:r>
            <a:r>
              <a:rPr lang="es-CO" dirty="0" err="1">
                <a:solidFill>
                  <a:schemeClr val="bg1"/>
                </a:solidFill>
              </a:rPr>
              <a:t>consectetuer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adipiscing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elit</a:t>
            </a:r>
            <a:r>
              <a:rPr lang="es-CO" dirty="0">
                <a:solidFill>
                  <a:schemeClr val="bg1"/>
                </a:solidFill>
              </a:rPr>
              <a:t>, sed </a:t>
            </a:r>
            <a:r>
              <a:rPr lang="es-CO" dirty="0" err="1">
                <a:solidFill>
                  <a:schemeClr val="bg1"/>
                </a:solidFill>
              </a:rPr>
              <a:t>diam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nonummy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nibh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euismod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tincidunt</a:t>
            </a:r>
            <a:r>
              <a:rPr lang="es-CO" dirty="0">
                <a:solidFill>
                  <a:schemeClr val="bg1"/>
                </a:solidFill>
              </a:rPr>
              <a:t> ut </a:t>
            </a:r>
            <a:r>
              <a:rPr lang="es-CO" dirty="0" err="1">
                <a:solidFill>
                  <a:schemeClr val="bg1"/>
                </a:solidFill>
              </a:rPr>
              <a:t>laoreet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dolore</a:t>
            </a:r>
            <a:r>
              <a:rPr lang="es-CO" dirty="0">
                <a:solidFill>
                  <a:schemeClr val="bg1"/>
                </a:solidFill>
              </a:rPr>
              <a:t> magna </a:t>
            </a:r>
            <a:r>
              <a:rPr lang="es-CO" dirty="0" err="1">
                <a:solidFill>
                  <a:schemeClr val="bg1"/>
                </a:solidFill>
              </a:rPr>
              <a:t>aliquam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erat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volutpat</a:t>
            </a:r>
            <a:r>
              <a:rPr lang="es-CO" dirty="0">
                <a:solidFill>
                  <a:schemeClr val="bg1"/>
                </a:solidFill>
              </a:rPr>
              <a:t>. Ut </a:t>
            </a:r>
            <a:r>
              <a:rPr lang="es-CO" dirty="0" err="1">
                <a:solidFill>
                  <a:schemeClr val="bg1"/>
                </a:solidFill>
              </a:rPr>
              <a:t>wisi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enim</a:t>
            </a:r>
            <a:r>
              <a:rPr lang="es-CO" dirty="0">
                <a:solidFill>
                  <a:schemeClr val="bg1"/>
                </a:solidFill>
              </a:rPr>
              <a:t> ad </a:t>
            </a:r>
            <a:r>
              <a:rPr lang="es-CO" dirty="0" err="1">
                <a:solidFill>
                  <a:schemeClr val="bg1"/>
                </a:solidFill>
              </a:rPr>
              <a:t>minim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veniam</a:t>
            </a:r>
            <a:r>
              <a:rPr lang="es-CO" dirty="0">
                <a:solidFill>
                  <a:schemeClr val="bg1"/>
                </a:solidFill>
              </a:rPr>
              <a:t>, quis </a:t>
            </a:r>
            <a:r>
              <a:rPr lang="es-CO" dirty="0" err="1">
                <a:solidFill>
                  <a:schemeClr val="bg1"/>
                </a:solidFill>
              </a:rPr>
              <a:t>nostrud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exerci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tation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ullamcorper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suscipit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lobortis</a:t>
            </a:r>
            <a:r>
              <a:rPr lang="es-CO" dirty="0">
                <a:solidFill>
                  <a:schemeClr val="bg1"/>
                </a:solidFill>
              </a:rPr>
              <a:t> </a:t>
            </a:r>
            <a:r>
              <a:rPr lang="es-CO" dirty="0" err="1">
                <a:solidFill>
                  <a:schemeClr val="bg1"/>
                </a:solidFill>
              </a:rPr>
              <a:t>nisl</a:t>
            </a:r>
            <a:r>
              <a:rPr lang="es-CO" dirty="0">
                <a:solidFill>
                  <a:schemeClr val="bg1"/>
                </a:solidFill>
              </a:rPr>
              <a:t> ut </a:t>
            </a:r>
            <a:r>
              <a:rPr lang="es-CO" dirty="0" err="1">
                <a:solidFill>
                  <a:schemeClr val="bg1"/>
                </a:solidFill>
              </a:rPr>
              <a:t>aliquip</a:t>
            </a:r>
            <a:r>
              <a:rPr lang="es-CO" dirty="0">
                <a:solidFill>
                  <a:schemeClr val="bg1"/>
                </a:solidFill>
              </a:rPr>
              <a:t> ex </a:t>
            </a:r>
            <a:r>
              <a:rPr lang="es-CO" dirty="0" err="1">
                <a:solidFill>
                  <a:schemeClr val="bg1"/>
                </a:solidFill>
              </a:rPr>
              <a:t>ea</a:t>
            </a:r>
            <a:r>
              <a:rPr lang="es-CO" dirty="0">
                <a:solidFill>
                  <a:schemeClr val="bg1"/>
                </a:solidFill>
              </a:rPr>
              <a:t> commodo 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6812245-AA32-FBEF-9A66-63B8CA6F747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2355" y="0"/>
            <a:ext cx="5741437" cy="7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66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389BD87-2813-4B2F-A625-14FD1B65E301}"/>
              </a:ext>
            </a:extLst>
          </p:cNvPr>
          <p:cNvSpPr txBox="1"/>
          <p:nvPr/>
        </p:nvSpPr>
        <p:spPr>
          <a:xfrm>
            <a:off x="1334556" y="1927145"/>
            <a:ext cx="8235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600" b="1" dirty="0">
                <a:solidFill>
                  <a:srgbClr val="FD7400"/>
                </a:solidFill>
                <a:latin typeface="Montserrat" pitchFamily="2" charset="0"/>
              </a:rPr>
              <a:t>1</a:t>
            </a:r>
          </a:p>
          <a:p>
            <a:endParaRPr lang="es-CO" sz="1400" dirty="0">
              <a:latin typeface="Montserrat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ED7E963-FAC3-4A82-92CC-2818B7E863E3}"/>
              </a:ext>
            </a:extLst>
          </p:cNvPr>
          <p:cNvSpPr txBox="1"/>
          <p:nvPr/>
        </p:nvSpPr>
        <p:spPr>
          <a:xfrm>
            <a:off x="2746561" y="2327253"/>
            <a:ext cx="43042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err="1">
                <a:latin typeface="Montserrat" pitchFamily="2" charset="0"/>
              </a:rPr>
              <a:t>Lorem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ipsum</a:t>
            </a:r>
            <a:r>
              <a:rPr lang="es-CO" sz="1600" dirty="0">
                <a:latin typeface="Montserrat" pitchFamily="2" charset="0"/>
              </a:rPr>
              <a:t> dolor </a:t>
            </a:r>
            <a:r>
              <a:rPr lang="es-CO" sz="1600" dirty="0" err="1">
                <a:latin typeface="Montserrat" pitchFamily="2" charset="0"/>
              </a:rPr>
              <a:t>sit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amet</a:t>
            </a:r>
            <a:r>
              <a:rPr lang="es-CO" sz="1600" dirty="0">
                <a:latin typeface="Montserrat" pitchFamily="2" charset="0"/>
              </a:rPr>
              <a:t>, </a:t>
            </a:r>
            <a:r>
              <a:rPr lang="es-CO" sz="1600" dirty="0" err="1">
                <a:latin typeface="Montserrat" pitchFamily="2" charset="0"/>
              </a:rPr>
              <a:t>consectetuer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adipiscing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elit</a:t>
            </a:r>
            <a:r>
              <a:rPr lang="es-CO" sz="1600" dirty="0">
                <a:latin typeface="Montserrat" pitchFamily="2" charset="0"/>
              </a:rPr>
              <a:t>, sed </a:t>
            </a:r>
            <a:r>
              <a:rPr lang="es-CO" sz="1600" dirty="0" err="1">
                <a:latin typeface="Montserrat" pitchFamily="2" charset="0"/>
              </a:rPr>
              <a:t>diam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nonummy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nibh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euismod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tincidunt</a:t>
            </a:r>
            <a:r>
              <a:rPr lang="es-CO" sz="1600" dirty="0">
                <a:latin typeface="Montserrat" pitchFamily="2" charset="0"/>
              </a:rPr>
              <a:t> ut </a:t>
            </a:r>
            <a:r>
              <a:rPr lang="es-CO" sz="1600" dirty="0" err="1">
                <a:latin typeface="Montserrat" pitchFamily="2" charset="0"/>
              </a:rPr>
              <a:t>laoreet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dolore</a:t>
            </a:r>
            <a:r>
              <a:rPr lang="es-CO" sz="1600" dirty="0">
                <a:latin typeface="Montserrat" pitchFamily="2" charset="0"/>
              </a:rPr>
              <a:t> magna </a:t>
            </a:r>
            <a:r>
              <a:rPr lang="es-CO" sz="1600" dirty="0" err="1">
                <a:latin typeface="Montserrat" pitchFamily="2" charset="0"/>
              </a:rPr>
              <a:t>aliquam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erat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volutpat</a:t>
            </a:r>
            <a:r>
              <a:rPr lang="es-CO" sz="1600" dirty="0">
                <a:latin typeface="Montserrat" pitchFamily="2" charset="0"/>
              </a:rPr>
              <a:t>. Ut </a:t>
            </a:r>
            <a:r>
              <a:rPr lang="es-CO" sz="1600" dirty="0" err="1">
                <a:latin typeface="Montserrat" pitchFamily="2" charset="0"/>
              </a:rPr>
              <a:t>wisi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enim</a:t>
            </a:r>
            <a:r>
              <a:rPr lang="es-CO" sz="1600" dirty="0">
                <a:latin typeface="Montserrat" pitchFamily="2" charset="0"/>
              </a:rPr>
              <a:t> ad </a:t>
            </a:r>
            <a:r>
              <a:rPr lang="es-CO" sz="1600" dirty="0" err="1">
                <a:latin typeface="Montserrat" pitchFamily="2" charset="0"/>
              </a:rPr>
              <a:t>minim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veniam</a:t>
            </a:r>
            <a:r>
              <a:rPr lang="es-CO" sz="1600" dirty="0">
                <a:latin typeface="Montserrat" pitchFamily="2" charset="0"/>
              </a:rPr>
              <a:t>, quis </a:t>
            </a:r>
            <a:r>
              <a:rPr lang="es-CO" sz="1600" dirty="0" err="1">
                <a:latin typeface="Montserrat" pitchFamily="2" charset="0"/>
              </a:rPr>
              <a:t>nostrud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exerci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tation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ullamcorper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suscipit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lobortis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nisl</a:t>
            </a:r>
            <a:r>
              <a:rPr lang="es-CO" sz="1600" dirty="0">
                <a:latin typeface="Montserrat" pitchFamily="2" charset="0"/>
              </a:rPr>
              <a:t> ut </a:t>
            </a:r>
            <a:r>
              <a:rPr lang="es-CO" sz="1600" dirty="0" err="1">
                <a:latin typeface="Montserrat" pitchFamily="2" charset="0"/>
              </a:rPr>
              <a:t>aliquip</a:t>
            </a:r>
            <a:r>
              <a:rPr lang="es-CO" sz="1600" dirty="0">
                <a:latin typeface="Montserrat" pitchFamily="2" charset="0"/>
              </a:rPr>
              <a:t> ex </a:t>
            </a:r>
            <a:r>
              <a:rPr lang="es-CO" sz="1600" dirty="0" err="1">
                <a:latin typeface="Montserrat" pitchFamily="2" charset="0"/>
              </a:rPr>
              <a:t>ea</a:t>
            </a:r>
            <a:r>
              <a:rPr lang="es-CO" sz="1600" dirty="0">
                <a:latin typeface="Montserrat" pitchFamily="2" charset="0"/>
              </a:rPr>
              <a:t> commodo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F7B18D6-0CD9-4F21-ADCC-92525B1FEB85}"/>
              </a:ext>
            </a:extLst>
          </p:cNvPr>
          <p:cNvCxnSpPr/>
          <p:nvPr/>
        </p:nvCxnSpPr>
        <p:spPr>
          <a:xfrm flipV="1">
            <a:off x="2390274" y="2082958"/>
            <a:ext cx="0" cy="255069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Gráfico 1">
            <a:extLst>
              <a:ext uri="{FF2B5EF4-FFF2-40B4-BE49-F238E27FC236}">
                <a16:creationId xmlns:a16="http://schemas.microsoft.com/office/drawing/2014/main" id="{1DBD22A4-5F5B-E545-6649-440983EAD67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2355" y="0"/>
            <a:ext cx="5741437" cy="7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389BD87-2813-4B2F-A625-14FD1B65E301}"/>
              </a:ext>
            </a:extLst>
          </p:cNvPr>
          <p:cNvSpPr txBox="1"/>
          <p:nvPr/>
        </p:nvSpPr>
        <p:spPr>
          <a:xfrm>
            <a:off x="773082" y="1927143"/>
            <a:ext cx="8235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600" b="1" dirty="0">
                <a:solidFill>
                  <a:srgbClr val="FD7400"/>
                </a:solidFill>
                <a:latin typeface="Montserrat" pitchFamily="2" charset="0"/>
              </a:rPr>
              <a:t>2</a:t>
            </a:r>
          </a:p>
          <a:p>
            <a:endParaRPr lang="es-CO" sz="1400" dirty="0">
              <a:latin typeface="Montserrat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ED7E963-FAC3-4A82-92CC-2818B7E863E3}"/>
              </a:ext>
            </a:extLst>
          </p:cNvPr>
          <p:cNvSpPr txBox="1"/>
          <p:nvPr/>
        </p:nvSpPr>
        <p:spPr>
          <a:xfrm>
            <a:off x="2746561" y="2327253"/>
            <a:ext cx="43042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err="1">
                <a:latin typeface="Montserrat" pitchFamily="2" charset="0"/>
              </a:rPr>
              <a:t>Lorem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ipsum</a:t>
            </a:r>
            <a:r>
              <a:rPr lang="es-CO" sz="1600" dirty="0">
                <a:latin typeface="Montserrat" pitchFamily="2" charset="0"/>
              </a:rPr>
              <a:t> dolor </a:t>
            </a:r>
            <a:r>
              <a:rPr lang="es-CO" sz="1600" dirty="0" err="1">
                <a:latin typeface="Montserrat" pitchFamily="2" charset="0"/>
              </a:rPr>
              <a:t>sit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amet</a:t>
            </a:r>
            <a:r>
              <a:rPr lang="es-CO" sz="1600" dirty="0">
                <a:latin typeface="Montserrat" pitchFamily="2" charset="0"/>
              </a:rPr>
              <a:t>, </a:t>
            </a:r>
            <a:r>
              <a:rPr lang="es-CO" sz="1600" dirty="0" err="1">
                <a:latin typeface="Montserrat" pitchFamily="2" charset="0"/>
              </a:rPr>
              <a:t>consectetuer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adipiscing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elit</a:t>
            </a:r>
            <a:r>
              <a:rPr lang="es-CO" sz="1600" dirty="0">
                <a:latin typeface="Montserrat" pitchFamily="2" charset="0"/>
              </a:rPr>
              <a:t>, sed </a:t>
            </a:r>
            <a:r>
              <a:rPr lang="es-CO" sz="1600" dirty="0" err="1">
                <a:latin typeface="Montserrat" pitchFamily="2" charset="0"/>
              </a:rPr>
              <a:t>diam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nonummy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nibh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euismod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tincidunt</a:t>
            </a:r>
            <a:r>
              <a:rPr lang="es-CO" sz="1600" dirty="0">
                <a:latin typeface="Montserrat" pitchFamily="2" charset="0"/>
              </a:rPr>
              <a:t> ut </a:t>
            </a:r>
            <a:r>
              <a:rPr lang="es-CO" sz="1600" dirty="0" err="1">
                <a:latin typeface="Montserrat" pitchFamily="2" charset="0"/>
              </a:rPr>
              <a:t>laoreet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dolore</a:t>
            </a:r>
            <a:r>
              <a:rPr lang="es-CO" sz="1600" dirty="0">
                <a:latin typeface="Montserrat" pitchFamily="2" charset="0"/>
              </a:rPr>
              <a:t> magna </a:t>
            </a:r>
            <a:r>
              <a:rPr lang="es-CO" sz="1600" dirty="0" err="1">
                <a:latin typeface="Montserrat" pitchFamily="2" charset="0"/>
              </a:rPr>
              <a:t>aliquam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erat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volutpat</a:t>
            </a:r>
            <a:r>
              <a:rPr lang="es-CO" sz="1600" dirty="0">
                <a:latin typeface="Montserrat" pitchFamily="2" charset="0"/>
              </a:rPr>
              <a:t>. Ut </a:t>
            </a:r>
            <a:r>
              <a:rPr lang="es-CO" sz="1600" dirty="0" err="1">
                <a:latin typeface="Montserrat" pitchFamily="2" charset="0"/>
              </a:rPr>
              <a:t>wisi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enim</a:t>
            </a:r>
            <a:r>
              <a:rPr lang="es-CO" sz="1600" dirty="0">
                <a:latin typeface="Montserrat" pitchFamily="2" charset="0"/>
              </a:rPr>
              <a:t> ad </a:t>
            </a:r>
            <a:r>
              <a:rPr lang="es-CO" sz="1600" dirty="0" err="1">
                <a:latin typeface="Montserrat" pitchFamily="2" charset="0"/>
              </a:rPr>
              <a:t>minim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veniam</a:t>
            </a:r>
            <a:r>
              <a:rPr lang="es-CO" sz="1600" dirty="0">
                <a:latin typeface="Montserrat" pitchFamily="2" charset="0"/>
              </a:rPr>
              <a:t>, quis </a:t>
            </a:r>
            <a:r>
              <a:rPr lang="es-CO" sz="1600" dirty="0" err="1">
                <a:latin typeface="Montserrat" pitchFamily="2" charset="0"/>
              </a:rPr>
              <a:t>nostrud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exerci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tation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ullamcorper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suscipit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lobortis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nisl</a:t>
            </a:r>
            <a:r>
              <a:rPr lang="es-CO" sz="1600" dirty="0">
                <a:latin typeface="Montserrat" pitchFamily="2" charset="0"/>
              </a:rPr>
              <a:t> ut </a:t>
            </a:r>
            <a:r>
              <a:rPr lang="es-CO" sz="1600" dirty="0" err="1">
                <a:latin typeface="Montserrat" pitchFamily="2" charset="0"/>
              </a:rPr>
              <a:t>aliquip</a:t>
            </a:r>
            <a:r>
              <a:rPr lang="es-CO" sz="1600" dirty="0">
                <a:latin typeface="Montserrat" pitchFamily="2" charset="0"/>
              </a:rPr>
              <a:t> ex </a:t>
            </a:r>
            <a:r>
              <a:rPr lang="es-CO" sz="1600" dirty="0" err="1">
                <a:latin typeface="Montserrat" pitchFamily="2" charset="0"/>
              </a:rPr>
              <a:t>ea</a:t>
            </a:r>
            <a:r>
              <a:rPr lang="es-CO" sz="1600" dirty="0">
                <a:latin typeface="Montserrat" pitchFamily="2" charset="0"/>
              </a:rPr>
              <a:t> commodo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F7B18D6-0CD9-4F21-ADCC-92525B1FEB85}"/>
              </a:ext>
            </a:extLst>
          </p:cNvPr>
          <p:cNvCxnSpPr/>
          <p:nvPr/>
        </p:nvCxnSpPr>
        <p:spPr>
          <a:xfrm flipV="1">
            <a:off x="2390274" y="2082958"/>
            <a:ext cx="0" cy="255069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Gráfico 1">
            <a:extLst>
              <a:ext uri="{FF2B5EF4-FFF2-40B4-BE49-F238E27FC236}">
                <a16:creationId xmlns:a16="http://schemas.microsoft.com/office/drawing/2014/main" id="{CF55BF03-1EF3-D36E-8D7B-91FC26EFC24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2355" y="0"/>
            <a:ext cx="5741437" cy="7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26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389BD87-2813-4B2F-A625-14FD1B65E301}"/>
              </a:ext>
            </a:extLst>
          </p:cNvPr>
          <p:cNvSpPr txBox="1"/>
          <p:nvPr/>
        </p:nvSpPr>
        <p:spPr>
          <a:xfrm>
            <a:off x="773082" y="1927143"/>
            <a:ext cx="8235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600" b="1" dirty="0">
                <a:solidFill>
                  <a:srgbClr val="FD7400"/>
                </a:solidFill>
                <a:latin typeface="Montserrat" pitchFamily="2" charset="0"/>
              </a:rPr>
              <a:t>3</a:t>
            </a:r>
          </a:p>
          <a:p>
            <a:endParaRPr lang="es-CO" sz="1400" dirty="0">
              <a:latin typeface="Montserrat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ED7E963-FAC3-4A82-92CC-2818B7E863E3}"/>
              </a:ext>
            </a:extLst>
          </p:cNvPr>
          <p:cNvSpPr txBox="1"/>
          <p:nvPr/>
        </p:nvSpPr>
        <p:spPr>
          <a:xfrm>
            <a:off x="2746561" y="2327253"/>
            <a:ext cx="43042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err="1">
                <a:latin typeface="Montserrat" pitchFamily="2" charset="0"/>
              </a:rPr>
              <a:t>Lorem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ipsum</a:t>
            </a:r>
            <a:r>
              <a:rPr lang="es-CO" sz="1600" dirty="0">
                <a:latin typeface="Montserrat" pitchFamily="2" charset="0"/>
              </a:rPr>
              <a:t> dolor </a:t>
            </a:r>
            <a:r>
              <a:rPr lang="es-CO" sz="1600" dirty="0" err="1">
                <a:latin typeface="Montserrat" pitchFamily="2" charset="0"/>
              </a:rPr>
              <a:t>sit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amet</a:t>
            </a:r>
            <a:r>
              <a:rPr lang="es-CO" sz="1600" dirty="0">
                <a:latin typeface="Montserrat" pitchFamily="2" charset="0"/>
              </a:rPr>
              <a:t>, </a:t>
            </a:r>
            <a:r>
              <a:rPr lang="es-CO" sz="1600" dirty="0" err="1">
                <a:latin typeface="Montserrat" pitchFamily="2" charset="0"/>
              </a:rPr>
              <a:t>consectetuer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adipiscing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elit</a:t>
            </a:r>
            <a:r>
              <a:rPr lang="es-CO" sz="1600" dirty="0">
                <a:latin typeface="Montserrat" pitchFamily="2" charset="0"/>
              </a:rPr>
              <a:t>, sed </a:t>
            </a:r>
            <a:r>
              <a:rPr lang="es-CO" sz="1600" dirty="0" err="1">
                <a:latin typeface="Montserrat" pitchFamily="2" charset="0"/>
              </a:rPr>
              <a:t>diam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nonummy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nibh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euismod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tincidunt</a:t>
            </a:r>
            <a:r>
              <a:rPr lang="es-CO" sz="1600" dirty="0">
                <a:latin typeface="Montserrat" pitchFamily="2" charset="0"/>
              </a:rPr>
              <a:t> ut </a:t>
            </a:r>
            <a:r>
              <a:rPr lang="es-CO" sz="1600" dirty="0" err="1">
                <a:latin typeface="Montserrat" pitchFamily="2" charset="0"/>
              </a:rPr>
              <a:t>laoreet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dolore</a:t>
            </a:r>
            <a:r>
              <a:rPr lang="es-CO" sz="1600" dirty="0">
                <a:latin typeface="Montserrat" pitchFamily="2" charset="0"/>
              </a:rPr>
              <a:t> magna </a:t>
            </a:r>
            <a:r>
              <a:rPr lang="es-CO" sz="1600" dirty="0" err="1">
                <a:latin typeface="Montserrat" pitchFamily="2" charset="0"/>
              </a:rPr>
              <a:t>aliquam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erat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volutpat</a:t>
            </a:r>
            <a:r>
              <a:rPr lang="es-CO" sz="1600" dirty="0">
                <a:latin typeface="Montserrat" pitchFamily="2" charset="0"/>
              </a:rPr>
              <a:t>. Ut </a:t>
            </a:r>
            <a:r>
              <a:rPr lang="es-CO" sz="1600" dirty="0" err="1">
                <a:latin typeface="Montserrat" pitchFamily="2" charset="0"/>
              </a:rPr>
              <a:t>wisi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enim</a:t>
            </a:r>
            <a:r>
              <a:rPr lang="es-CO" sz="1600" dirty="0">
                <a:latin typeface="Montserrat" pitchFamily="2" charset="0"/>
              </a:rPr>
              <a:t> ad </a:t>
            </a:r>
            <a:r>
              <a:rPr lang="es-CO" sz="1600" dirty="0" err="1">
                <a:latin typeface="Montserrat" pitchFamily="2" charset="0"/>
              </a:rPr>
              <a:t>minim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veniam</a:t>
            </a:r>
            <a:r>
              <a:rPr lang="es-CO" sz="1600" dirty="0">
                <a:latin typeface="Montserrat" pitchFamily="2" charset="0"/>
              </a:rPr>
              <a:t>, quis </a:t>
            </a:r>
            <a:r>
              <a:rPr lang="es-CO" sz="1600" dirty="0" err="1">
                <a:latin typeface="Montserrat" pitchFamily="2" charset="0"/>
              </a:rPr>
              <a:t>nostrud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exerci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tation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ullamcorper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suscipit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lobortis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nisl</a:t>
            </a:r>
            <a:r>
              <a:rPr lang="es-CO" sz="1600" dirty="0">
                <a:latin typeface="Montserrat" pitchFamily="2" charset="0"/>
              </a:rPr>
              <a:t> ut </a:t>
            </a:r>
            <a:r>
              <a:rPr lang="es-CO" sz="1600" dirty="0" err="1">
                <a:latin typeface="Montserrat" pitchFamily="2" charset="0"/>
              </a:rPr>
              <a:t>aliquip</a:t>
            </a:r>
            <a:r>
              <a:rPr lang="es-CO" sz="1600" dirty="0">
                <a:latin typeface="Montserrat" pitchFamily="2" charset="0"/>
              </a:rPr>
              <a:t> ex </a:t>
            </a:r>
            <a:r>
              <a:rPr lang="es-CO" sz="1600" dirty="0" err="1">
                <a:latin typeface="Montserrat" pitchFamily="2" charset="0"/>
              </a:rPr>
              <a:t>ea</a:t>
            </a:r>
            <a:r>
              <a:rPr lang="es-CO" sz="1600" dirty="0">
                <a:latin typeface="Montserrat" pitchFamily="2" charset="0"/>
              </a:rPr>
              <a:t> commodo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F7B18D6-0CD9-4F21-ADCC-92525B1FEB85}"/>
              </a:ext>
            </a:extLst>
          </p:cNvPr>
          <p:cNvCxnSpPr/>
          <p:nvPr/>
        </p:nvCxnSpPr>
        <p:spPr>
          <a:xfrm flipV="1">
            <a:off x="2390274" y="2082958"/>
            <a:ext cx="0" cy="255069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Gráfico 1">
            <a:extLst>
              <a:ext uri="{FF2B5EF4-FFF2-40B4-BE49-F238E27FC236}">
                <a16:creationId xmlns:a16="http://schemas.microsoft.com/office/drawing/2014/main" id="{9B22800D-FAEC-6C8D-FEF6-8751CADCC74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2355" y="0"/>
            <a:ext cx="5741437" cy="7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50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12A2ACE0-E841-4186-B705-24FE24051365}"/>
              </a:ext>
            </a:extLst>
          </p:cNvPr>
          <p:cNvSpPr txBox="1"/>
          <p:nvPr/>
        </p:nvSpPr>
        <p:spPr>
          <a:xfrm>
            <a:off x="1358152" y="1643896"/>
            <a:ext cx="458544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 err="1">
                <a:solidFill>
                  <a:schemeClr val="bg1"/>
                </a:solidFill>
                <a:latin typeface="Montserrat" pitchFamily="2" charset="0"/>
              </a:rPr>
              <a:t>Lorem</a:t>
            </a: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s-CO" sz="4800" b="1" dirty="0" err="1">
                <a:solidFill>
                  <a:schemeClr val="bg1"/>
                </a:solidFill>
                <a:latin typeface="Montserrat" pitchFamily="2" charset="0"/>
              </a:rPr>
              <a:t>ipsum</a:t>
            </a:r>
            <a:endParaRPr lang="es-CO" sz="4800" b="1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dolor </a:t>
            </a:r>
            <a:r>
              <a:rPr lang="es-CO" sz="4800" b="1" dirty="0" err="1">
                <a:solidFill>
                  <a:schemeClr val="bg1"/>
                </a:solidFill>
                <a:latin typeface="Montserrat" pitchFamily="2" charset="0"/>
              </a:rPr>
              <a:t>sit</a:t>
            </a: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 </a:t>
            </a:r>
          </a:p>
          <a:p>
            <a:endParaRPr lang="es-CO" sz="1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7D0129E-4E1F-4828-9105-248348CE96BD}"/>
              </a:ext>
            </a:extLst>
          </p:cNvPr>
          <p:cNvSpPr txBox="1"/>
          <p:nvPr/>
        </p:nvSpPr>
        <p:spPr>
          <a:xfrm>
            <a:off x="1405215" y="3771130"/>
            <a:ext cx="43042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err="1">
                <a:latin typeface="Montserrat" pitchFamily="2" charset="0"/>
              </a:rPr>
              <a:t>Lorem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ipsum</a:t>
            </a:r>
            <a:r>
              <a:rPr lang="es-CO" sz="1600" dirty="0">
                <a:latin typeface="Montserrat" pitchFamily="2" charset="0"/>
              </a:rPr>
              <a:t> dolor </a:t>
            </a:r>
            <a:r>
              <a:rPr lang="es-CO" sz="1600" dirty="0" err="1">
                <a:latin typeface="Montserrat" pitchFamily="2" charset="0"/>
              </a:rPr>
              <a:t>sit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amet</a:t>
            </a:r>
            <a:r>
              <a:rPr lang="es-CO" sz="1600" dirty="0">
                <a:latin typeface="Montserrat" pitchFamily="2" charset="0"/>
              </a:rPr>
              <a:t>, </a:t>
            </a:r>
            <a:r>
              <a:rPr lang="es-CO" sz="1600" dirty="0" err="1">
                <a:latin typeface="Montserrat" pitchFamily="2" charset="0"/>
              </a:rPr>
              <a:t>consectetuer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adipiscing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elit</a:t>
            </a:r>
            <a:r>
              <a:rPr lang="es-CO" sz="1600" dirty="0">
                <a:latin typeface="Montserrat" pitchFamily="2" charset="0"/>
              </a:rPr>
              <a:t>, sed </a:t>
            </a:r>
            <a:r>
              <a:rPr lang="es-CO" sz="1600" dirty="0" err="1">
                <a:latin typeface="Montserrat" pitchFamily="2" charset="0"/>
              </a:rPr>
              <a:t>diam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nonummy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nibh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euismod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tincidunt</a:t>
            </a:r>
            <a:r>
              <a:rPr lang="es-CO" sz="1600" dirty="0">
                <a:latin typeface="Montserrat" pitchFamily="2" charset="0"/>
              </a:rPr>
              <a:t> ut </a:t>
            </a:r>
            <a:r>
              <a:rPr lang="es-CO" sz="1600" dirty="0" err="1">
                <a:latin typeface="Montserrat" pitchFamily="2" charset="0"/>
              </a:rPr>
              <a:t>laoreet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dolore</a:t>
            </a:r>
            <a:r>
              <a:rPr lang="es-CO" sz="1600" dirty="0">
                <a:latin typeface="Montserrat" pitchFamily="2" charset="0"/>
              </a:rPr>
              <a:t> magna </a:t>
            </a:r>
            <a:r>
              <a:rPr lang="es-CO" sz="1600" dirty="0" err="1">
                <a:latin typeface="Montserrat" pitchFamily="2" charset="0"/>
              </a:rPr>
              <a:t>aliquam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erat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volutpat</a:t>
            </a:r>
            <a:r>
              <a:rPr lang="es-CO" sz="1600" dirty="0">
                <a:latin typeface="Montserrat" pitchFamily="2" charset="0"/>
              </a:rPr>
              <a:t>. Ut </a:t>
            </a:r>
            <a:r>
              <a:rPr lang="es-CO" sz="1600" dirty="0" err="1">
                <a:latin typeface="Montserrat" pitchFamily="2" charset="0"/>
              </a:rPr>
              <a:t>wisi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enim</a:t>
            </a:r>
            <a:r>
              <a:rPr lang="es-CO" sz="1600" dirty="0">
                <a:latin typeface="Montserrat" pitchFamily="2" charset="0"/>
              </a:rPr>
              <a:t> ad </a:t>
            </a:r>
            <a:r>
              <a:rPr lang="es-CO" sz="1600" dirty="0" err="1">
                <a:latin typeface="Montserrat" pitchFamily="2" charset="0"/>
              </a:rPr>
              <a:t>minim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veniam</a:t>
            </a:r>
            <a:r>
              <a:rPr lang="es-CO" sz="1600" dirty="0">
                <a:latin typeface="Montserrat" pitchFamily="2" charset="0"/>
              </a:rPr>
              <a:t>, quis </a:t>
            </a:r>
            <a:r>
              <a:rPr lang="es-CO" sz="1600" dirty="0" err="1">
                <a:latin typeface="Montserrat" pitchFamily="2" charset="0"/>
              </a:rPr>
              <a:t>nostrud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exerci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tation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ullamcorper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suscipit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lobortis</a:t>
            </a:r>
            <a:r>
              <a:rPr lang="es-CO" sz="1600" dirty="0">
                <a:latin typeface="Montserrat" pitchFamily="2" charset="0"/>
              </a:rPr>
              <a:t> </a:t>
            </a:r>
            <a:r>
              <a:rPr lang="es-CO" sz="1600" dirty="0" err="1">
                <a:latin typeface="Montserrat" pitchFamily="2" charset="0"/>
              </a:rPr>
              <a:t>nisl</a:t>
            </a:r>
            <a:r>
              <a:rPr lang="es-CO" sz="1600" dirty="0">
                <a:latin typeface="Montserrat" pitchFamily="2" charset="0"/>
              </a:rPr>
              <a:t> ut </a:t>
            </a:r>
            <a:r>
              <a:rPr lang="es-CO" sz="1600" dirty="0" err="1">
                <a:latin typeface="Montserrat" pitchFamily="2" charset="0"/>
              </a:rPr>
              <a:t>aliquip</a:t>
            </a:r>
            <a:r>
              <a:rPr lang="es-CO" sz="1600" dirty="0">
                <a:latin typeface="Montserrat" pitchFamily="2" charset="0"/>
              </a:rPr>
              <a:t> ex </a:t>
            </a:r>
            <a:r>
              <a:rPr lang="es-CO" sz="1600" dirty="0" err="1">
                <a:latin typeface="Montserrat" pitchFamily="2" charset="0"/>
              </a:rPr>
              <a:t>ea</a:t>
            </a:r>
            <a:r>
              <a:rPr lang="es-CO" sz="1600" dirty="0">
                <a:latin typeface="Montserrat" pitchFamily="2" charset="0"/>
              </a:rPr>
              <a:t> commodo 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DDBA337B-8708-E81D-49E1-50F17C457B9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5281" y="0"/>
            <a:ext cx="5741437" cy="7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36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E4CAEC17-7687-482F-B3B6-AE8AD8F7B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259" y="3192035"/>
            <a:ext cx="87148" cy="111951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16E613E-54BA-4D93-9DFF-7DC6E3C34C78}"/>
              </a:ext>
            </a:extLst>
          </p:cNvPr>
          <p:cNvSpPr txBox="1"/>
          <p:nvPr/>
        </p:nvSpPr>
        <p:spPr>
          <a:xfrm>
            <a:off x="991407" y="3204630"/>
            <a:ext cx="1598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err="1">
                <a:solidFill>
                  <a:srgbClr val="FD7400"/>
                </a:solidFill>
                <a:latin typeface="Montserrat" pitchFamily="2" charset="0"/>
              </a:rPr>
              <a:t>Lorem</a:t>
            </a:r>
            <a:r>
              <a:rPr lang="es-CO" sz="1600" b="1" dirty="0">
                <a:solidFill>
                  <a:srgbClr val="FD7400"/>
                </a:solidFill>
                <a:latin typeface="Montserrat" pitchFamily="2" charset="0"/>
              </a:rPr>
              <a:t> </a:t>
            </a:r>
            <a:r>
              <a:rPr lang="es-CO" sz="1600" b="1" dirty="0" err="1">
                <a:solidFill>
                  <a:srgbClr val="FD7400"/>
                </a:solidFill>
                <a:latin typeface="Montserrat" pitchFamily="2" charset="0"/>
              </a:rPr>
              <a:t>ipsum</a:t>
            </a:r>
            <a:endParaRPr lang="es-CO" sz="1600" b="1" dirty="0">
              <a:solidFill>
                <a:srgbClr val="FD7400"/>
              </a:solidFill>
              <a:latin typeface="Montserrat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4117B8-D413-49AA-BCBD-47D1EABFED69}"/>
              </a:ext>
            </a:extLst>
          </p:cNvPr>
          <p:cNvSpPr txBox="1"/>
          <p:nvPr/>
        </p:nvSpPr>
        <p:spPr>
          <a:xfrm>
            <a:off x="991407" y="3523126"/>
            <a:ext cx="1598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dirty="0" err="1">
                <a:latin typeface="Montserrat" pitchFamily="2" charset="0"/>
              </a:rPr>
              <a:t>Lorem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ipsum</a:t>
            </a:r>
            <a:r>
              <a:rPr lang="es-CO" sz="1050" dirty="0">
                <a:latin typeface="Montserrat" pitchFamily="2" charset="0"/>
              </a:rPr>
              <a:t> dolor </a:t>
            </a:r>
            <a:r>
              <a:rPr lang="es-CO" sz="1050" dirty="0" err="1">
                <a:latin typeface="Montserrat" pitchFamily="2" charset="0"/>
              </a:rPr>
              <a:t>sit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amet</a:t>
            </a:r>
            <a:r>
              <a:rPr lang="es-CO" sz="1050" dirty="0">
                <a:latin typeface="Montserrat" pitchFamily="2" charset="0"/>
              </a:rPr>
              <a:t>, </a:t>
            </a:r>
            <a:r>
              <a:rPr lang="es-CO" sz="1050" dirty="0" err="1">
                <a:latin typeface="Montserrat" pitchFamily="2" charset="0"/>
              </a:rPr>
              <a:t>consectetuer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adipiscing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elit</a:t>
            </a:r>
            <a:endParaRPr lang="es-CO" sz="1050" dirty="0">
              <a:latin typeface="Montserrat" pitchFamily="2" charset="0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FF2F74D7-4EFF-414B-9993-EFE1A5C80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6777" y="3192035"/>
            <a:ext cx="87148" cy="111951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762E2BB-C823-436D-AD7E-B850F3C424B5}"/>
              </a:ext>
            </a:extLst>
          </p:cNvPr>
          <p:cNvSpPr txBox="1"/>
          <p:nvPr/>
        </p:nvSpPr>
        <p:spPr>
          <a:xfrm>
            <a:off x="3753925" y="3204630"/>
            <a:ext cx="1598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err="1">
                <a:solidFill>
                  <a:srgbClr val="FD7400"/>
                </a:solidFill>
                <a:latin typeface="Montserrat" pitchFamily="2" charset="0"/>
              </a:rPr>
              <a:t>Lorem</a:t>
            </a:r>
            <a:r>
              <a:rPr lang="es-CO" sz="1600" b="1" dirty="0">
                <a:solidFill>
                  <a:srgbClr val="FD7400"/>
                </a:solidFill>
                <a:latin typeface="Montserrat" pitchFamily="2" charset="0"/>
              </a:rPr>
              <a:t> </a:t>
            </a:r>
            <a:r>
              <a:rPr lang="es-CO" sz="1600" b="1" dirty="0" err="1">
                <a:solidFill>
                  <a:srgbClr val="FD7400"/>
                </a:solidFill>
                <a:latin typeface="Montserrat" pitchFamily="2" charset="0"/>
              </a:rPr>
              <a:t>ipsum</a:t>
            </a:r>
            <a:endParaRPr lang="es-CO" sz="1600" b="1" dirty="0">
              <a:solidFill>
                <a:srgbClr val="FD7400"/>
              </a:solidFill>
              <a:latin typeface="Montserrat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B133E62-7672-4511-9E5C-834F04F70E2F}"/>
              </a:ext>
            </a:extLst>
          </p:cNvPr>
          <p:cNvSpPr txBox="1"/>
          <p:nvPr/>
        </p:nvSpPr>
        <p:spPr>
          <a:xfrm>
            <a:off x="3753925" y="3523126"/>
            <a:ext cx="1598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dirty="0" err="1">
                <a:latin typeface="Montserrat" pitchFamily="2" charset="0"/>
              </a:rPr>
              <a:t>Lorem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ipsum</a:t>
            </a:r>
            <a:r>
              <a:rPr lang="es-CO" sz="1050" dirty="0">
                <a:latin typeface="Montserrat" pitchFamily="2" charset="0"/>
              </a:rPr>
              <a:t> dolor </a:t>
            </a:r>
            <a:r>
              <a:rPr lang="es-CO" sz="1050" dirty="0" err="1">
                <a:latin typeface="Montserrat" pitchFamily="2" charset="0"/>
              </a:rPr>
              <a:t>sit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amet</a:t>
            </a:r>
            <a:r>
              <a:rPr lang="es-CO" sz="1050" dirty="0">
                <a:latin typeface="Montserrat" pitchFamily="2" charset="0"/>
              </a:rPr>
              <a:t>, </a:t>
            </a:r>
            <a:r>
              <a:rPr lang="es-CO" sz="1050" dirty="0" err="1">
                <a:latin typeface="Montserrat" pitchFamily="2" charset="0"/>
              </a:rPr>
              <a:t>consectetuer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adipiscing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elit</a:t>
            </a:r>
            <a:endParaRPr lang="es-CO" sz="1050" dirty="0">
              <a:latin typeface="Montserrat" pitchFamily="2" charset="0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03D51575-6F1A-41F0-BD19-912F7CBFC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947833" y="5123985"/>
            <a:ext cx="87148" cy="111951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6AF2B3B3-2359-47F8-ADA2-A1A408D8BA78}"/>
              </a:ext>
            </a:extLst>
          </p:cNvPr>
          <p:cNvSpPr txBox="1"/>
          <p:nvPr/>
        </p:nvSpPr>
        <p:spPr>
          <a:xfrm>
            <a:off x="1078073" y="5147467"/>
            <a:ext cx="1598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err="1">
                <a:solidFill>
                  <a:srgbClr val="FD7400"/>
                </a:solidFill>
                <a:latin typeface="Montserrat" pitchFamily="2" charset="0"/>
              </a:rPr>
              <a:t>Lorem</a:t>
            </a:r>
            <a:r>
              <a:rPr lang="es-CO" sz="1600" b="1" dirty="0">
                <a:solidFill>
                  <a:srgbClr val="FD7400"/>
                </a:solidFill>
                <a:latin typeface="Montserrat" pitchFamily="2" charset="0"/>
              </a:rPr>
              <a:t> </a:t>
            </a:r>
            <a:r>
              <a:rPr lang="es-CO" sz="1600" b="1" dirty="0" err="1">
                <a:solidFill>
                  <a:srgbClr val="FD7400"/>
                </a:solidFill>
                <a:latin typeface="Montserrat" pitchFamily="2" charset="0"/>
              </a:rPr>
              <a:t>ipsum</a:t>
            </a:r>
            <a:endParaRPr lang="es-CO" sz="1600" b="1" dirty="0">
              <a:solidFill>
                <a:srgbClr val="FD7400"/>
              </a:solidFill>
              <a:latin typeface="Montserrat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C066A39-2C65-4956-98B3-B03DC2655CC9}"/>
              </a:ext>
            </a:extLst>
          </p:cNvPr>
          <p:cNvSpPr txBox="1"/>
          <p:nvPr/>
        </p:nvSpPr>
        <p:spPr>
          <a:xfrm>
            <a:off x="1078073" y="5465963"/>
            <a:ext cx="1598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dirty="0" err="1">
                <a:latin typeface="Montserrat" pitchFamily="2" charset="0"/>
              </a:rPr>
              <a:t>Lorem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ipsum</a:t>
            </a:r>
            <a:r>
              <a:rPr lang="es-CO" sz="1050" dirty="0">
                <a:latin typeface="Montserrat" pitchFamily="2" charset="0"/>
              </a:rPr>
              <a:t> dolor </a:t>
            </a:r>
            <a:r>
              <a:rPr lang="es-CO" sz="1050" dirty="0" err="1">
                <a:latin typeface="Montserrat" pitchFamily="2" charset="0"/>
              </a:rPr>
              <a:t>sit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amet</a:t>
            </a:r>
            <a:r>
              <a:rPr lang="es-CO" sz="1050" dirty="0">
                <a:latin typeface="Montserrat" pitchFamily="2" charset="0"/>
              </a:rPr>
              <a:t>, </a:t>
            </a:r>
            <a:r>
              <a:rPr lang="es-CO" sz="1050" dirty="0" err="1">
                <a:latin typeface="Montserrat" pitchFamily="2" charset="0"/>
              </a:rPr>
              <a:t>consectetuer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adipiscing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elit</a:t>
            </a:r>
            <a:endParaRPr lang="es-CO" sz="1050" dirty="0">
              <a:latin typeface="Montserrat" pitchFamily="2" charset="0"/>
            </a:endParaRP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09CB2E98-98A2-4D0F-AE83-63663414F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324569" y="5074623"/>
            <a:ext cx="87148" cy="111951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B03BB8C-8370-4FA9-BACF-E2BA2048F90B}"/>
              </a:ext>
            </a:extLst>
          </p:cNvPr>
          <p:cNvSpPr txBox="1"/>
          <p:nvPr/>
        </p:nvSpPr>
        <p:spPr>
          <a:xfrm>
            <a:off x="7454809" y="5098105"/>
            <a:ext cx="1598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err="1">
                <a:solidFill>
                  <a:srgbClr val="FD7400"/>
                </a:solidFill>
                <a:latin typeface="Montserrat" pitchFamily="2" charset="0"/>
              </a:rPr>
              <a:t>Lorem</a:t>
            </a:r>
            <a:r>
              <a:rPr lang="es-CO" sz="1600" b="1" dirty="0">
                <a:solidFill>
                  <a:srgbClr val="FD7400"/>
                </a:solidFill>
                <a:latin typeface="Montserrat" pitchFamily="2" charset="0"/>
              </a:rPr>
              <a:t> </a:t>
            </a:r>
            <a:r>
              <a:rPr lang="es-CO" sz="1600" b="1" dirty="0" err="1">
                <a:solidFill>
                  <a:srgbClr val="FD7400"/>
                </a:solidFill>
                <a:latin typeface="Montserrat" pitchFamily="2" charset="0"/>
              </a:rPr>
              <a:t>ipsum</a:t>
            </a:r>
            <a:endParaRPr lang="es-CO" sz="1600" b="1" dirty="0">
              <a:solidFill>
                <a:srgbClr val="FD7400"/>
              </a:solidFill>
              <a:latin typeface="Montserrat" pitchFamily="2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FB51240-DFA7-4E0A-A010-8C072D82B76F}"/>
              </a:ext>
            </a:extLst>
          </p:cNvPr>
          <p:cNvSpPr txBox="1"/>
          <p:nvPr/>
        </p:nvSpPr>
        <p:spPr>
          <a:xfrm>
            <a:off x="7454809" y="5416601"/>
            <a:ext cx="1598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dirty="0" err="1">
                <a:latin typeface="Montserrat" pitchFamily="2" charset="0"/>
              </a:rPr>
              <a:t>Lorem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ipsum</a:t>
            </a:r>
            <a:r>
              <a:rPr lang="es-CO" sz="1050" dirty="0">
                <a:latin typeface="Montserrat" pitchFamily="2" charset="0"/>
              </a:rPr>
              <a:t> dolor </a:t>
            </a:r>
            <a:r>
              <a:rPr lang="es-CO" sz="1050" dirty="0" err="1">
                <a:latin typeface="Montserrat" pitchFamily="2" charset="0"/>
              </a:rPr>
              <a:t>sit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amet</a:t>
            </a:r>
            <a:r>
              <a:rPr lang="es-CO" sz="1050" dirty="0">
                <a:latin typeface="Montserrat" pitchFamily="2" charset="0"/>
              </a:rPr>
              <a:t>, </a:t>
            </a:r>
            <a:r>
              <a:rPr lang="es-CO" sz="1050" dirty="0" err="1">
                <a:latin typeface="Montserrat" pitchFamily="2" charset="0"/>
              </a:rPr>
              <a:t>consectetuer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adipiscing</a:t>
            </a:r>
            <a:r>
              <a:rPr lang="es-CO" sz="1050" dirty="0">
                <a:latin typeface="Montserrat" pitchFamily="2" charset="0"/>
              </a:rPr>
              <a:t> </a:t>
            </a:r>
            <a:r>
              <a:rPr lang="es-CO" sz="1050" dirty="0" err="1">
                <a:latin typeface="Montserrat" pitchFamily="2" charset="0"/>
              </a:rPr>
              <a:t>elit</a:t>
            </a:r>
            <a:endParaRPr lang="es-CO" sz="1050" dirty="0">
              <a:latin typeface="Montserrat" pitchFamily="2" charset="0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ED374B63-F366-46CE-AF4B-D823C4246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917" y="4448651"/>
            <a:ext cx="10992839" cy="434425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5C0051F1-57AB-4205-900E-F434B3C7492C}"/>
              </a:ext>
            </a:extLst>
          </p:cNvPr>
          <p:cNvSpPr txBox="1"/>
          <p:nvPr/>
        </p:nvSpPr>
        <p:spPr>
          <a:xfrm>
            <a:off x="684384" y="1097465"/>
            <a:ext cx="458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 err="1">
                <a:solidFill>
                  <a:srgbClr val="FD7400"/>
                </a:solidFill>
                <a:latin typeface="Montserrat" pitchFamily="2" charset="0"/>
              </a:rPr>
              <a:t>Lorem</a:t>
            </a:r>
            <a:r>
              <a:rPr lang="es-CO" sz="4800" b="1" dirty="0">
                <a:solidFill>
                  <a:srgbClr val="FD7400"/>
                </a:solidFill>
                <a:latin typeface="Montserrat" pitchFamily="2" charset="0"/>
              </a:rPr>
              <a:t> </a:t>
            </a:r>
            <a:r>
              <a:rPr lang="es-CO" sz="4800" b="1" dirty="0" err="1">
                <a:solidFill>
                  <a:srgbClr val="FD7400"/>
                </a:solidFill>
                <a:latin typeface="Montserrat" pitchFamily="2" charset="0"/>
              </a:rPr>
              <a:t>ipsum</a:t>
            </a:r>
            <a:endParaRPr lang="es-CO" sz="4800" b="1" dirty="0">
              <a:solidFill>
                <a:srgbClr val="FD7400"/>
              </a:solidFill>
              <a:latin typeface="Montserrat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9727141-F7F2-4D9B-AF2A-529173A2FA2E}"/>
              </a:ext>
            </a:extLst>
          </p:cNvPr>
          <p:cNvSpPr txBox="1"/>
          <p:nvPr/>
        </p:nvSpPr>
        <p:spPr>
          <a:xfrm>
            <a:off x="684384" y="1928462"/>
            <a:ext cx="88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latin typeface="Montserrat" pitchFamily="2" charset="0"/>
              </a:rPr>
              <a:t>Lorem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ipsum</a:t>
            </a:r>
            <a:r>
              <a:rPr lang="es-CO" dirty="0">
                <a:latin typeface="Montserrat" pitchFamily="2" charset="0"/>
              </a:rPr>
              <a:t> dolor </a:t>
            </a:r>
            <a:r>
              <a:rPr lang="es-CO" dirty="0" err="1">
                <a:latin typeface="Montserrat" pitchFamily="2" charset="0"/>
              </a:rPr>
              <a:t>sit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amet</a:t>
            </a:r>
            <a:r>
              <a:rPr lang="es-CO" dirty="0">
                <a:latin typeface="Montserrat" pitchFamily="2" charset="0"/>
              </a:rPr>
              <a:t>, </a:t>
            </a:r>
            <a:r>
              <a:rPr lang="es-CO" dirty="0" err="1">
                <a:latin typeface="Montserrat" pitchFamily="2" charset="0"/>
              </a:rPr>
              <a:t>consectetuer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adipiscing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elit</a:t>
            </a:r>
            <a:r>
              <a:rPr lang="es-CO" dirty="0">
                <a:latin typeface="Montserrat" pitchFamily="2" charset="0"/>
              </a:rPr>
              <a:t>, sed </a:t>
            </a:r>
            <a:r>
              <a:rPr lang="es-CO" dirty="0" err="1">
                <a:latin typeface="Montserrat" pitchFamily="2" charset="0"/>
              </a:rPr>
              <a:t>diam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nonummy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nibh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euismod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tincidunt</a:t>
            </a:r>
            <a:r>
              <a:rPr lang="es-CO" dirty="0">
                <a:latin typeface="Montserrat" pitchFamily="2" charset="0"/>
              </a:rPr>
              <a:t> ut </a:t>
            </a:r>
            <a:r>
              <a:rPr lang="es-CO" dirty="0" err="1">
                <a:latin typeface="Montserrat" pitchFamily="2" charset="0"/>
              </a:rPr>
              <a:t>laoreet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dolore</a:t>
            </a:r>
            <a:r>
              <a:rPr lang="es-CO" dirty="0">
                <a:latin typeface="Montserrat" pitchFamily="2" charset="0"/>
              </a:rPr>
              <a:t> magna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F1D6AD3A-C6E3-DA07-1BFD-ED02FBEB691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22355" y="0"/>
            <a:ext cx="5741437" cy="7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24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23">
            <a:extLst>
              <a:ext uri="{FF2B5EF4-FFF2-40B4-BE49-F238E27FC236}">
                <a16:creationId xmlns:a16="http://schemas.microsoft.com/office/drawing/2014/main" id="{A10965DE-7805-438A-A4E7-BCF979147F73}"/>
              </a:ext>
            </a:extLst>
          </p:cNvPr>
          <p:cNvSpPr txBox="1"/>
          <p:nvPr/>
        </p:nvSpPr>
        <p:spPr>
          <a:xfrm>
            <a:off x="2439241" y="1322141"/>
            <a:ext cx="458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 err="1">
                <a:solidFill>
                  <a:srgbClr val="FD7400"/>
                </a:solidFill>
                <a:latin typeface="Montserrat" pitchFamily="2" charset="0"/>
              </a:rPr>
              <a:t>Lorem</a:t>
            </a:r>
            <a:r>
              <a:rPr lang="es-CO" sz="4800" b="1" dirty="0">
                <a:solidFill>
                  <a:srgbClr val="FD7400"/>
                </a:solidFill>
                <a:latin typeface="Montserrat" pitchFamily="2" charset="0"/>
              </a:rPr>
              <a:t> </a:t>
            </a:r>
            <a:r>
              <a:rPr lang="es-CO" sz="4800" b="1" dirty="0" err="1">
                <a:solidFill>
                  <a:srgbClr val="FD7400"/>
                </a:solidFill>
                <a:latin typeface="Montserrat" pitchFamily="2" charset="0"/>
              </a:rPr>
              <a:t>ipsum</a:t>
            </a:r>
            <a:endParaRPr lang="es-CO" sz="4800" b="1" dirty="0">
              <a:solidFill>
                <a:srgbClr val="FD7400"/>
              </a:solidFill>
              <a:latin typeface="Montserrat" pitchFamily="2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6DF192A-DA93-4F1D-8F47-3B852B5E8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8263" y="2554769"/>
            <a:ext cx="1090612" cy="1090612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2B1854FB-3700-4473-8366-480918249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8875" y="3646684"/>
            <a:ext cx="1090612" cy="1090612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0D26F0BB-F0F7-4D3C-9E37-A1196F9F3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5201" y="4737296"/>
            <a:ext cx="1090612" cy="1090612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12EC6EE1-FF59-4044-997A-EBED78CDD0AF}"/>
              </a:ext>
            </a:extLst>
          </p:cNvPr>
          <p:cNvSpPr txBox="1"/>
          <p:nvPr/>
        </p:nvSpPr>
        <p:spPr>
          <a:xfrm>
            <a:off x="4229458" y="2688664"/>
            <a:ext cx="6176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latin typeface="Montserrat" pitchFamily="2" charset="0"/>
              </a:rPr>
              <a:t>Lorem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ipsum</a:t>
            </a:r>
            <a:r>
              <a:rPr lang="es-CO" dirty="0">
                <a:latin typeface="Montserrat" pitchFamily="2" charset="0"/>
              </a:rPr>
              <a:t> dolor </a:t>
            </a:r>
            <a:r>
              <a:rPr lang="es-CO" dirty="0" err="1">
                <a:latin typeface="Montserrat" pitchFamily="2" charset="0"/>
              </a:rPr>
              <a:t>sit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amet</a:t>
            </a:r>
            <a:r>
              <a:rPr lang="es-CO" dirty="0">
                <a:latin typeface="Montserrat" pitchFamily="2" charset="0"/>
              </a:rPr>
              <a:t>, </a:t>
            </a:r>
            <a:r>
              <a:rPr lang="es-CO" dirty="0" err="1">
                <a:latin typeface="Montserrat" pitchFamily="2" charset="0"/>
              </a:rPr>
              <a:t>consectetuer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adipiscing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elit</a:t>
            </a:r>
            <a:r>
              <a:rPr lang="es-CO" dirty="0">
                <a:latin typeface="Montserrat" pitchFamily="2" charset="0"/>
              </a:rPr>
              <a:t>, sed </a:t>
            </a:r>
            <a:r>
              <a:rPr lang="es-CO" dirty="0" err="1">
                <a:latin typeface="Montserrat" pitchFamily="2" charset="0"/>
              </a:rPr>
              <a:t>diam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nonummy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nibh</a:t>
            </a:r>
            <a:endParaRPr lang="es-CO" dirty="0">
              <a:latin typeface="Montserrat" pitchFamily="2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80B2762-B6B8-409C-8DD3-0C51DB68B9A4}"/>
              </a:ext>
            </a:extLst>
          </p:cNvPr>
          <p:cNvSpPr txBox="1"/>
          <p:nvPr/>
        </p:nvSpPr>
        <p:spPr>
          <a:xfrm>
            <a:off x="5471413" y="3750062"/>
            <a:ext cx="6176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latin typeface="Montserrat" pitchFamily="2" charset="0"/>
              </a:rPr>
              <a:t>Lorem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ipsum</a:t>
            </a:r>
            <a:r>
              <a:rPr lang="es-CO" dirty="0">
                <a:latin typeface="Montserrat" pitchFamily="2" charset="0"/>
              </a:rPr>
              <a:t> dolor </a:t>
            </a:r>
            <a:r>
              <a:rPr lang="es-CO" dirty="0" err="1">
                <a:latin typeface="Montserrat" pitchFamily="2" charset="0"/>
              </a:rPr>
              <a:t>sit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amet</a:t>
            </a:r>
            <a:r>
              <a:rPr lang="es-CO" dirty="0">
                <a:latin typeface="Montserrat" pitchFamily="2" charset="0"/>
              </a:rPr>
              <a:t>, </a:t>
            </a:r>
            <a:r>
              <a:rPr lang="es-CO" dirty="0" err="1">
                <a:latin typeface="Montserrat" pitchFamily="2" charset="0"/>
              </a:rPr>
              <a:t>consectetuer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adipiscing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elit</a:t>
            </a:r>
            <a:r>
              <a:rPr lang="es-CO" dirty="0">
                <a:latin typeface="Montserrat" pitchFamily="2" charset="0"/>
              </a:rPr>
              <a:t>, sed </a:t>
            </a:r>
            <a:r>
              <a:rPr lang="es-CO" dirty="0" err="1">
                <a:latin typeface="Montserrat" pitchFamily="2" charset="0"/>
              </a:rPr>
              <a:t>diam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nonummy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nibh</a:t>
            </a:r>
            <a:endParaRPr lang="es-CO" dirty="0">
              <a:latin typeface="Montserrat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79C4DF1-25EF-4EEA-935A-1F7A3D9D46C6}"/>
              </a:ext>
            </a:extLst>
          </p:cNvPr>
          <p:cNvSpPr txBox="1"/>
          <p:nvPr/>
        </p:nvSpPr>
        <p:spPr>
          <a:xfrm>
            <a:off x="6547739" y="4959436"/>
            <a:ext cx="6176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latin typeface="Montserrat" pitchFamily="2" charset="0"/>
              </a:rPr>
              <a:t>Lorem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ipsum</a:t>
            </a:r>
            <a:r>
              <a:rPr lang="es-CO" dirty="0">
                <a:latin typeface="Montserrat" pitchFamily="2" charset="0"/>
              </a:rPr>
              <a:t> dolor </a:t>
            </a:r>
            <a:r>
              <a:rPr lang="es-CO" dirty="0" err="1">
                <a:latin typeface="Montserrat" pitchFamily="2" charset="0"/>
              </a:rPr>
              <a:t>sit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amet</a:t>
            </a:r>
            <a:r>
              <a:rPr lang="es-CO" dirty="0">
                <a:latin typeface="Montserrat" pitchFamily="2" charset="0"/>
              </a:rPr>
              <a:t>, </a:t>
            </a:r>
            <a:r>
              <a:rPr lang="es-CO" dirty="0" err="1">
                <a:latin typeface="Montserrat" pitchFamily="2" charset="0"/>
              </a:rPr>
              <a:t>consectetuer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adipiscing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elit</a:t>
            </a:r>
            <a:r>
              <a:rPr lang="es-CO" dirty="0">
                <a:latin typeface="Montserrat" pitchFamily="2" charset="0"/>
              </a:rPr>
              <a:t>, sed </a:t>
            </a:r>
            <a:r>
              <a:rPr lang="es-CO" dirty="0" err="1">
                <a:latin typeface="Montserrat" pitchFamily="2" charset="0"/>
              </a:rPr>
              <a:t>diam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nonummy</a:t>
            </a:r>
            <a:r>
              <a:rPr lang="es-CO" dirty="0">
                <a:latin typeface="Montserrat" pitchFamily="2" charset="0"/>
              </a:rPr>
              <a:t> </a:t>
            </a:r>
            <a:r>
              <a:rPr lang="es-CO" dirty="0" err="1">
                <a:latin typeface="Montserrat" pitchFamily="2" charset="0"/>
              </a:rPr>
              <a:t>nibh</a:t>
            </a:r>
            <a:endParaRPr lang="es-CO" dirty="0">
              <a:latin typeface="Montserrat" pitchFamily="2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F5312949-A7B1-0508-9982-196E05C421B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2355" y="0"/>
            <a:ext cx="5741437" cy="7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15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499</Words>
  <Application>Microsoft Office PowerPoint</Application>
  <PresentationFormat>Panorámica</PresentationFormat>
  <Paragraphs>41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6" baseType="lpstr">
      <vt:lpstr>Arial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andreserazo079@gmail.com</dc:creator>
  <cp:lastModifiedBy>Equipo Creativo Diseño gráfico</cp:lastModifiedBy>
  <cp:revision>30</cp:revision>
  <dcterms:created xsi:type="dcterms:W3CDTF">2026-02-13T18:54:02Z</dcterms:created>
  <dcterms:modified xsi:type="dcterms:W3CDTF">2026-02-27T15:05:40Z</dcterms:modified>
</cp:coreProperties>
</file>